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wdp" ContentType="image/vnd.ms-photo"/>
  <Default Extension="rels" ContentType="application/vnd.openxmlformats-package.relationships+xml"/>
  <Override PartName="/customXml/itemProps15.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media/image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3"/>
  </p:sldMasterIdLst>
  <p:notesMasterIdLst>
    <p:notesMasterId r:id="rId8"/>
  </p:notesMasterIdLst>
  <p:sldIdLst>
    <p:sldId id="261" r:id="rId4"/>
    <p:sldId id="258" r:id="rId5"/>
    <p:sldId id="259" r:id="rId6"/>
    <p:sldId id="357" r:id="rId7"/>
    <p:sldId id="268" r:id="rId9"/>
    <p:sldId id="401" r:id="rId10"/>
    <p:sldId id="405" r:id="rId11"/>
    <p:sldId id="406" r:id="rId12"/>
    <p:sldId id="407" r:id="rId13"/>
    <p:sldId id="440" r:id="rId14"/>
    <p:sldId id="441" r:id="rId15"/>
    <p:sldId id="442" r:id="rId16"/>
    <p:sldId id="443" r:id="rId17"/>
    <p:sldId id="444" r:id="rId18"/>
    <p:sldId id="445" r:id="rId19"/>
    <p:sldId id="446" r:id="rId20"/>
    <p:sldId id="274" r:id="rId21"/>
    <p:sldId id="476" r:id="rId22"/>
    <p:sldId id="522" r:id="rId23"/>
    <p:sldId id="499" r:id="rId24"/>
    <p:sldId id="282" r:id="rId25"/>
    <p:sldId id="553" r:id="rId26"/>
    <p:sldId id="556" r:id="rId27"/>
    <p:sldId id="550" r:id="rId28"/>
    <p:sldId id="562" r:id="rId29"/>
    <p:sldId id="563" r:id="rId30"/>
    <p:sldId id="564" r:id="rId31"/>
    <p:sldId id="324" r:id="rId32"/>
    <p:sldId id="568" r:id="rId33"/>
    <p:sldId id="570" r:id="rId34"/>
    <p:sldId id="572" r:id="rId35"/>
    <p:sldId id="573" r:id="rId36"/>
    <p:sldId id="575" r:id="rId37"/>
    <p:sldId id="576" r:id="rId38"/>
    <p:sldId id="327" r:id="rId39"/>
  </p:sldIdLst>
  <p:sldSz cx="12192000" cy="6858000"/>
  <p:notesSz cx="6858000" cy="9144000"/>
  <p:embeddedFontLst>
    <p:embeddedFont>
      <p:font typeface="华文中宋" panose="02010600040101010101" charset="-122"/>
      <p:regular r:id="rId46"/>
    </p:embeddedFont>
    <p:embeddedFont>
      <p:font typeface="Roboto Regular" panose="02000000000000000000" charset="-122"/>
      <p:regular r:id="rId47"/>
    </p:embeddedFont>
    <p:embeddedFont>
      <p:font typeface="等线" panose="02010600030101010101" charset="-122"/>
      <p:regular r:id="rId48"/>
    </p:embeddedFont>
    <p:embeddedFont>
      <p:font typeface="微软雅黑" panose="020B0503020204020204" charset="-122"/>
      <p:regular r:id="rId49"/>
    </p:embeddedFont>
    <p:embeddedFont>
      <p:font typeface="等线 Light" panose="02010600030101010101" charset="-122"/>
      <p:regular r:id="rId50"/>
    </p:embeddedFont>
    <p:embeddedFont>
      <p:font typeface="华文细黑" panose="02010600040101010101" charset="-122"/>
      <p:regular r:id="rId51"/>
    </p:embeddedFont>
    <p:embeddedFont>
      <p:font typeface="华文宋体" panose="02010600040101010101" charset="-122"/>
      <p:regular r:id="rId5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杨子" initials="杨"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D78FA"/>
    <a:srgbClr val="0A5D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221" autoAdjust="0"/>
  </p:normalViewPr>
  <p:slideViewPr>
    <p:cSldViewPr snapToGrid="0">
      <p:cViewPr>
        <p:scale>
          <a:sx n="50" d="100"/>
          <a:sy n="50" d="100"/>
        </p:scale>
        <p:origin x="2154" y="1314"/>
      </p:cViewPr>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notesMaster" Target="notesMasters/notesMaster1.xml"/><Relationship Id="rId7" Type="http://schemas.openxmlformats.org/officeDocument/2006/relationships/slide" Target="slides/slide4.xml"/><Relationship Id="rId6" Type="http://schemas.openxmlformats.org/officeDocument/2006/relationships/slide" Target="slides/slide3.xml"/><Relationship Id="rId52" Type="http://schemas.openxmlformats.org/officeDocument/2006/relationships/font" Target="fonts/font7.fntdata"/><Relationship Id="rId51" Type="http://schemas.openxmlformats.org/officeDocument/2006/relationships/font" Target="fonts/font6.fntdata"/><Relationship Id="rId50" Type="http://schemas.openxmlformats.org/officeDocument/2006/relationships/font" Target="fonts/font5.fntdata"/><Relationship Id="rId5" Type="http://schemas.openxmlformats.org/officeDocument/2006/relationships/slide" Target="slides/slide2.xml"/><Relationship Id="rId49" Type="http://schemas.openxmlformats.org/officeDocument/2006/relationships/font" Target="fonts/font4.fntdata"/><Relationship Id="rId48" Type="http://schemas.openxmlformats.org/officeDocument/2006/relationships/font" Target="fonts/font3.fntdata"/><Relationship Id="rId47" Type="http://schemas.openxmlformats.org/officeDocument/2006/relationships/font" Target="fonts/font2.fntdata"/><Relationship Id="rId46" Type="http://schemas.openxmlformats.org/officeDocument/2006/relationships/font" Target="fonts/font1.fntdata"/><Relationship Id="rId45" Type="http://schemas.openxmlformats.org/officeDocument/2006/relationships/customXml" Target="../customXml/item1.xml"/><Relationship Id="rId44" Type="http://schemas.openxmlformats.org/officeDocument/2006/relationships/customXmlProps" Target="../customXml/itemProps15.xml"/><Relationship Id="rId43" Type="http://schemas.openxmlformats.org/officeDocument/2006/relationships/commentAuthors" Target="commentAuthors.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2-12T11:27:14.063" idx="1">
    <p:pos x="7690" y="3532"/>
    <p:text>栏目规划按照北京市应急管理协会</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6E5EAF-C120-4B5B-A04B-8EDD444AC63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540D76-FD07-4A43-B1D3-9ECD037F93F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1540D76-FD07-4A43-B1D3-9ECD037F93F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1540D76-FD07-4A43-B1D3-9ECD037F93F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1540D76-FD07-4A43-B1D3-9ECD037F93F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1540D76-FD07-4A43-B1D3-9ECD037F93F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1540D76-FD07-4A43-B1D3-9ECD037F93F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1540D76-FD07-4A43-B1D3-9ECD037F93F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1540D76-FD07-4A43-B1D3-9ECD037F93F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1540D76-FD07-4A43-B1D3-9ECD037F93F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1540D76-FD07-4A43-B1D3-9ECD037F93F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1540D76-FD07-4A43-B1D3-9ECD037F93F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F35DF89-60CA-440C-B2AE-35D5344DFE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6AB933-C239-4F18-9BDF-53D75B57F07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F35DF89-60CA-440C-B2AE-35D5344DFE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6AB933-C239-4F18-9BDF-53D75B57F07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EF35DF89-60CA-440C-B2AE-35D5344DFE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6AB933-C239-4F18-9BDF-53D75B57F07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EF35DF89-60CA-440C-B2AE-35D5344DFE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B6AB933-C239-4F18-9BDF-53D75B57F07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EF35DF89-60CA-440C-B2AE-35D5344DFE7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B6AB933-C239-4F18-9BDF-53D75B57F07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F35DF89-60CA-440C-B2AE-35D5344DFE7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B6AB933-C239-4F18-9BDF-53D75B57F07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F35DF89-60CA-440C-B2AE-35D5344DFE7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B6AB933-C239-4F18-9BDF-53D75B57F07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F35DF89-60CA-440C-B2AE-35D5344DFE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B6AB933-C239-4F18-9BDF-53D75B57F07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F35DF89-60CA-440C-B2AE-35D5344DFE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B6AB933-C239-4F18-9BDF-53D75B57F07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F35DF89-60CA-440C-B2AE-35D5344DFE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6AB933-C239-4F18-9BDF-53D75B57F07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F35DF89-60CA-440C-B2AE-35D5344DFE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6AB933-C239-4F18-9BDF-53D75B57F07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6FCDE34-157A-4A32-B075-4B71D4C3A0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02CFF3-4B4B-4930-BAD9-5661294FE48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6FCDE34-157A-4A32-B075-4B71D4C3A0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02CFF3-4B4B-4930-BAD9-5661294FE48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06FCDE34-157A-4A32-B075-4B71D4C3A0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02CFF3-4B4B-4930-BAD9-5661294FE48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06FCDE34-157A-4A32-B075-4B71D4C3A0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302CFF3-4B4B-4930-BAD9-5661294FE48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06FCDE34-157A-4A32-B075-4B71D4C3A09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302CFF3-4B4B-4930-BAD9-5661294FE48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6FCDE34-157A-4A32-B075-4B71D4C3A0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302CFF3-4B4B-4930-BAD9-5661294FE48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6FCDE34-157A-4A32-B075-4B71D4C3A09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302CFF3-4B4B-4930-BAD9-5661294FE48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6FCDE34-157A-4A32-B075-4B71D4C3A0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302CFF3-4B4B-4930-BAD9-5661294FE48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6FCDE34-157A-4A32-B075-4B71D4C3A0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302CFF3-4B4B-4930-BAD9-5661294FE48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6FCDE34-157A-4A32-B075-4B71D4C3A0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02CFF3-4B4B-4930-BAD9-5661294FE48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6FCDE34-157A-4A32-B075-4B71D4C3A0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02CFF3-4B4B-4930-BAD9-5661294FE48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35DF89-60CA-440C-B2AE-35D5344DFE7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AB933-C239-4F18-9BDF-53D75B57F07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FCDE34-157A-4A32-B075-4B71D4C3A09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02CFF3-4B4B-4930-BAD9-5661294FE48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microsoft.com/office/2007/relationships/hdphoto" Target="../media/image3.wdp"/><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8.xml.rels><?xml version="1.0" encoding="UTF-8" standalone="yes"?>
<Relationships xmlns="http://schemas.openxmlformats.org/package/2006/relationships"><Relationship Id="rId4" Type="http://schemas.openxmlformats.org/officeDocument/2006/relationships/comments" Target="../comments/comment1.xml"/><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1.svg"/><Relationship Id="rId2" Type="http://schemas.openxmlformats.org/officeDocument/2006/relationships/image" Target="../media/image24.png"/><Relationship Id="rId1" Type="http://schemas.openxmlformats.org/officeDocument/2006/relationships/tags" Target="../tags/tag5.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1.svg"/><Relationship Id="rId2" Type="http://schemas.openxmlformats.org/officeDocument/2006/relationships/image" Target="../media/image24.png"/><Relationship Id="rId1" Type="http://schemas.openxmlformats.org/officeDocument/2006/relationships/tags" Target="../tags/tag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1.svg"/><Relationship Id="rId2" Type="http://schemas.openxmlformats.org/officeDocument/2006/relationships/image" Target="../media/image24.png"/><Relationship Id="rId1" Type="http://schemas.openxmlformats.org/officeDocument/2006/relationships/tags" Target="../tags/tag7.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1.svg"/><Relationship Id="rId2" Type="http://schemas.openxmlformats.org/officeDocument/2006/relationships/image" Target="../media/image24.png"/><Relationship Id="rId1" Type="http://schemas.openxmlformats.org/officeDocument/2006/relationships/tags" Target="../tags/tag8.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1.svg"/><Relationship Id="rId2" Type="http://schemas.openxmlformats.org/officeDocument/2006/relationships/image" Target="../media/image24.png"/><Relationship Id="rId1" Type="http://schemas.openxmlformats.org/officeDocument/2006/relationships/tags" Target="../tags/tag9.xml"/></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xml"/><Relationship Id="rId3" Type="http://schemas.openxmlformats.org/officeDocument/2006/relationships/image" Target="../media/image1.svg"/><Relationship Id="rId2" Type="http://schemas.openxmlformats.org/officeDocument/2006/relationships/image" Target="../media/image24.png"/><Relationship Id="rId1" Type="http://schemas.openxmlformats.org/officeDocument/2006/relationships/tags" Target="../tags/tag10.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1.svg"/><Relationship Id="rId2" Type="http://schemas.openxmlformats.org/officeDocument/2006/relationships/image" Target="../media/image24.png"/><Relationship Id="rId1" Type="http://schemas.openxmlformats.org/officeDocument/2006/relationships/tags" Target="../tags/tag11.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旁门左道PPT出品" descr="城市的夜景&#10;&#10;描述已自动生成"/>
          <p:cNvPicPr>
            <a:picLocks noChangeAspect="1"/>
          </p:cNvPicPr>
          <p:nvPr/>
        </p:nvPicPr>
        <p:blipFill>
          <a:blip r:embed="rId1">
            <a:extLst>
              <a:ext uri="{28A0092B-C50C-407E-A947-70E740481C1C}">
                <a14:useLocalDpi xmlns:a14="http://schemas.microsoft.com/office/drawing/2010/main" val="0"/>
              </a:ext>
            </a:extLst>
          </a:blip>
          <a:srcRect b="22387"/>
          <a:stretch>
            <a:fillRect/>
          </a:stretch>
        </p:blipFill>
        <p:spPr>
          <a:xfrm>
            <a:off x="0" y="1390724"/>
            <a:ext cx="12192000" cy="5467277"/>
          </a:xfrm>
          <a:custGeom>
            <a:avLst/>
            <a:gdLst>
              <a:gd name="connsiteX0" fmla="*/ 0 w 12192000"/>
              <a:gd name="connsiteY0" fmla="*/ 0 h 5467277"/>
              <a:gd name="connsiteX1" fmla="*/ 12192000 w 12192000"/>
              <a:gd name="connsiteY1" fmla="*/ 0 h 5467277"/>
              <a:gd name="connsiteX2" fmla="*/ 12192000 w 12192000"/>
              <a:gd name="connsiteY2" fmla="*/ 5467277 h 5467277"/>
              <a:gd name="connsiteX3" fmla="*/ 0 w 12192000"/>
              <a:gd name="connsiteY3" fmla="*/ 5467277 h 5467277"/>
            </a:gdLst>
            <a:ahLst/>
            <a:cxnLst>
              <a:cxn ang="0">
                <a:pos x="connsiteX0" y="connsiteY0"/>
              </a:cxn>
              <a:cxn ang="0">
                <a:pos x="connsiteX1" y="connsiteY1"/>
              </a:cxn>
              <a:cxn ang="0">
                <a:pos x="connsiteX2" y="connsiteY2"/>
              </a:cxn>
              <a:cxn ang="0">
                <a:pos x="connsiteX3" y="connsiteY3"/>
              </a:cxn>
            </a:cxnLst>
            <a:rect l="l" t="t" r="r" b="b"/>
            <a:pathLst>
              <a:path w="12192000" h="5467277">
                <a:moveTo>
                  <a:pt x="0" y="0"/>
                </a:moveTo>
                <a:lnTo>
                  <a:pt x="12192000" y="0"/>
                </a:lnTo>
                <a:lnTo>
                  <a:pt x="12192000" y="5467277"/>
                </a:lnTo>
                <a:lnTo>
                  <a:pt x="0" y="5467277"/>
                </a:lnTo>
                <a:close/>
              </a:path>
            </a:pathLst>
          </a:custGeom>
        </p:spPr>
      </p:pic>
      <p:sp>
        <p:nvSpPr>
          <p:cNvPr id="7" name="矩形 6"/>
          <p:cNvSpPr/>
          <p:nvPr/>
        </p:nvSpPr>
        <p:spPr>
          <a:xfrm>
            <a:off x="0" y="0"/>
            <a:ext cx="12192000" cy="6858000"/>
          </a:xfrm>
          <a:prstGeom prst="rect">
            <a:avLst/>
          </a:prstGeom>
          <a:gradFill flip="none" rotWithShape="1">
            <a:gsLst>
              <a:gs pos="28000">
                <a:srgbClr val="0A5DD6"/>
              </a:gs>
              <a:gs pos="100000">
                <a:srgbClr val="1D78FA">
                  <a:alpha val="36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旁门左道PPT出品"/>
          <p:cNvSpPr txBox="1"/>
          <p:nvPr/>
        </p:nvSpPr>
        <p:spPr>
          <a:xfrm>
            <a:off x="2239010" y="2027555"/>
            <a:ext cx="8784590" cy="1082040"/>
          </a:xfrm>
          <a:prstGeom prst="rect">
            <a:avLst/>
          </a:prstGeom>
          <a:noFill/>
          <a:effectLst/>
        </p:spPr>
        <p:txBody>
          <a:bodyPr wrap="square">
            <a:prstTxWarp prst="textPlain">
              <a:avLst>
                <a:gd name="adj" fmla="val 49255"/>
              </a:avLst>
            </a:prstTxWarp>
            <a:spAutoFit/>
          </a:bodyPr>
          <a:lstStyle/>
          <a:p>
            <a:pPr algn="ctr"/>
            <a:r>
              <a:rPr lang="zh-CN" altLang="en-US" sz="6000" spc="300" dirty="0">
                <a:solidFill>
                  <a:schemeClr val="bg1"/>
                </a:solidFill>
                <a:latin typeface="华文中宋" panose="02010600040101010101" charset="-122"/>
                <a:ea typeface="华文中宋" panose="02010600040101010101" charset="-122"/>
              </a:rPr>
              <a:t>北京应急管理</a:t>
            </a:r>
            <a:r>
              <a:rPr lang="zh-CN" altLang="en-US" sz="6000" spc="300" dirty="0">
                <a:solidFill>
                  <a:schemeClr val="bg1"/>
                </a:solidFill>
                <a:latin typeface="华文中宋" panose="02010600040101010101" charset="-122"/>
                <a:ea typeface="华文中宋" panose="02010600040101010101" charset="-122"/>
              </a:rPr>
              <a:t>学会</a:t>
            </a:r>
            <a:endParaRPr lang="zh-CN" altLang="en-US" sz="6000" spc="300" dirty="0">
              <a:solidFill>
                <a:schemeClr val="bg1"/>
              </a:solidFill>
              <a:latin typeface="华文中宋" panose="02010600040101010101" charset="-122"/>
              <a:ea typeface="华文中宋" panose="02010600040101010101" charset="-122"/>
            </a:endParaRPr>
          </a:p>
        </p:txBody>
      </p:sp>
      <p:sp>
        <p:nvSpPr>
          <p:cNvPr id="5" name="文本框 4"/>
          <p:cNvSpPr txBox="1"/>
          <p:nvPr/>
        </p:nvSpPr>
        <p:spPr>
          <a:xfrm>
            <a:off x="2171454" y="3617444"/>
            <a:ext cx="7849093" cy="829945"/>
          </a:xfrm>
          <a:prstGeom prst="rect">
            <a:avLst/>
          </a:prstGeom>
          <a:noFill/>
        </p:spPr>
        <p:txBody>
          <a:bodyPr wrap="square">
            <a:spAutoFit/>
          </a:bodyPr>
          <a:lstStyle/>
          <a:p>
            <a:pPr algn="ctr"/>
            <a:r>
              <a:rPr lang="zh-CN" altLang="en-US" sz="4800" b="1" i="1" dirty="0">
                <a:solidFill>
                  <a:schemeClr val="bg1"/>
                </a:solidFill>
                <a:latin typeface="华文中宋" panose="02010600040101010101" charset="-122"/>
                <a:ea typeface="华文中宋" panose="02010600040101010101" charset="-122"/>
              </a:rPr>
              <a:t>网站建设解决方案</a:t>
            </a:r>
            <a:endParaRPr lang="zh-CN" altLang="en-US" sz="4800" b="1" i="1" dirty="0">
              <a:solidFill>
                <a:schemeClr val="bg1"/>
              </a:solidFill>
              <a:latin typeface="华文中宋" panose="02010600040101010101" charset="-122"/>
              <a:ea typeface="华文中宋" panose="02010600040101010101" charset="-122"/>
            </a:endParaRPr>
          </a:p>
        </p:txBody>
      </p:sp>
      <p:cxnSp>
        <p:nvCxnSpPr>
          <p:cNvPr id="8" name="直接连接符 7"/>
          <p:cNvCxnSpPr/>
          <p:nvPr/>
        </p:nvCxnSpPr>
        <p:spPr>
          <a:xfrm flipH="1">
            <a:off x="0" y="4547719"/>
            <a:ext cx="4787900" cy="0"/>
          </a:xfrm>
          <a:prstGeom prst="line">
            <a:avLst/>
          </a:prstGeom>
          <a:ln>
            <a:gradFill flip="none" rotWithShape="1">
              <a:gsLst>
                <a:gs pos="0">
                  <a:schemeClr val="bg1"/>
                </a:gs>
                <a:gs pos="100000">
                  <a:schemeClr val="accent1">
                    <a:lumMod val="30000"/>
                    <a:lumOff val="70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4237355" y="1633069"/>
            <a:ext cx="4787900" cy="0"/>
          </a:xfrm>
          <a:prstGeom prst="line">
            <a:avLst/>
          </a:prstGeom>
          <a:ln>
            <a:gradFill flip="none" rotWithShape="1">
              <a:gsLst>
                <a:gs pos="0">
                  <a:schemeClr val="bg1"/>
                </a:gs>
                <a:gs pos="100000">
                  <a:schemeClr val="accent1">
                    <a:lumMod val="30000"/>
                    <a:lumOff val="70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0" y="4447389"/>
            <a:ext cx="1943100" cy="0"/>
          </a:xfrm>
          <a:prstGeom prst="line">
            <a:avLst/>
          </a:prstGeom>
          <a:ln>
            <a:gradFill flip="none" rotWithShape="1">
              <a:gsLst>
                <a:gs pos="0">
                  <a:schemeClr val="bg1"/>
                </a:gs>
                <a:gs pos="100000">
                  <a:schemeClr val="accent1">
                    <a:lumMod val="30000"/>
                    <a:lumOff val="70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6572885" y="4547719"/>
            <a:ext cx="4787900" cy="0"/>
          </a:xfrm>
          <a:prstGeom prst="line">
            <a:avLst/>
          </a:prstGeom>
          <a:ln>
            <a:gradFill flip="none" rotWithShape="1">
              <a:gsLst>
                <a:gs pos="0">
                  <a:schemeClr val="bg1"/>
                </a:gs>
                <a:gs pos="100000">
                  <a:schemeClr val="accent1">
                    <a:lumMod val="30000"/>
                    <a:lumOff val="70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 name="矩形 64"/>
          <p:cNvSpPr/>
          <p:nvPr/>
        </p:nvSpPr>
        <p:spPr>
          <a:xfrm>
            <a:off x="5052649" y="2171660"/>
            <a:ext cx="2086702" cy="2514680"/>
          </a:xfrm>
          <a:prstGeom prst="rect">
            <a:avLst/>
          </a:prstGeom>
          <a:gradFill flip="none" rotWithShape="1">
            <a:gsLst>
              <a:gs pos="0">
                <a:srgbClr val="1D78FA"/>
              </a:gs>
              <a:gs pos="100000">
                <a:srgbClr val="1D78FA">
                  <a:lumMod val="75000"/>
                </a:srgbClr>
              </a:gs>
            </a:gsLst>
            <a:lin ang="13500000" scaled="1"/>
            <a:tileRect/>
          </a:gradFill>
          <a:ln w="12700" cap="flat" cmpd="sng" algn="ctr">
            <a:noFill/>
            <a:prstDash val="solid"/>
            <a:miter lim="800000"/>
          </a:ln>
          <a:effectLst/>
          <a:scene3d>
            <a:camera prst="orthographicFront"/>
            <a:lightRig rig="contrasting" dir="t"/>
          </a:scene3d>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6" name="矩形 65"/>
          <p:cNvSpPr/>
          <p:nvPr/>
        </p:nvSpPr>
        <p:spPr>
          <a:xfrm>
            <a:off x="2901585" y="2133494"/>
            <a:ext cx="2155438" cy="2597512"/>
          </a:xfrm>
          <a:prstGeom prst="rect">
            <a:avLst/>
          </a:prstGeom>
          <a:gradFill flip="none" rotWithShape="1">
            <a:gsLst>
              <a:gs pos="0">
                <a:srgbClr val="1D78FA"/>
              </a:gs>
              <a:gs pos="100000">
                <a:srgbClr val="1D78FA">
                  <a:lumMod val="75000"/>
                </a:srgbClr>
              </a:gs>
            </a:gsLst>
            <a:lin ang="13500000" scaled="1"/>
            <a:tileRect/>
          </a:gradFill>
          <a:ln w="12700" cap="flat" cmpd="sng" algn="ctr">
            <a:noFill/>
            <a:prstDash val="solid"/>
            <a:miter lim="800000"/>
          </a:ln>
          <a:effectLst/>
          <a:scene3d>
            <a:camera prst="perspectiveRight"/>
            <a:lightRig rig="contrasting" dir="t"/>
          </a:scene3d>
          <a:sp3d prstMaterial="matte"/>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7" name="矩形 66"/>
          <p:cNvSpPr/>
          <p:nvPr/>
        </p:nvSpPr>
        <p:spPr>
          <a:xfrm>
            <a:off x="7134979" y="2133494"/>
            <a:ext cx="2155438" cy="2597512"/>
          </a:xfrm>
          <a:prstGeom prst="rect">
            <a:avLst/>
          </a:prstGeom>
          <a:gradFill flip="none" rotWithShape="1">
            <a:gsLst>
              <a:gs pos="0">
                <a:srgbClr val="1D78FA"/>
              </a:gs>
              <a:gs pos="100000">
                <a:srgbClr val="1D78FA">
                  <a:lumMod val="75000"/>
                </a:srgbClr>
              </a:gs>
            </a:gsLst>
            <a:lin ang="13500000" scaled="1"/>
            <a:tileRect/>
          </a:gradFill>
          <a:ln w="12700" cap="flat" cmpd="sng" algn="ctr">
            <a:noFill/>
            <a:prstDash val="solid"/>
            <a:miter lim="800000"/>
          </a:ln>
          <a:effectLst/>
          <a:scene3d>
            <a:camera prst="perspectiveLeft">
              <a:rot lat="0" lon="1200001" rev="0"/>
            </a:camera>
            <a:lightRig rig="contrasting" dir="t"/>
          </a:scene3d>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8" name="矩形 67"/>
          <p:cNvSpPr/>
          <p:nvPr/>
        </p:nvSpPr>
        <p:spPr>
          <a:xfrm>
            <a:off x="642391" y="2038540"/>
            <a:ext cx="2345498" cy="2787420"/>
          </a:xfrm>
          <a:prstGeom prst="rect">
            <a:avLst/>
          </a:prstGeom>
          <a:gradFill flip="none" rotWithShape="1">
            <a:gsLst>
              <a:gs pos="0">
                <a:srgbClr val="1D78FA"/>
              </a:gs>
              <a:gs pos="100000">
                <a:srgbClr val="1D78FA">
                  <a:lumMod val="75000"/>
                </a:srgbClr>
              </a:gs>
            </a:gsLst>
            <a:lin ang="13500000" scaled="1"/>
            <a:tileRect/>
          </a:gradFill>
          <a:ln w="12700" cap="flat" cmpd="sng" algn="ctr">
            <a:noFill/>
            <a:prstDash val="solid"/>
            <a:miter lim="800000"/>
          </a:ln>
          <a:effectLst/>
          <a:scene3d>
            <a:camera prst="perspectiveRight">
              <a:rot lat="0" lon="20099999" rev="0"/>
            </a:camera>
            <a:lightRig rig="contrasting" dir="t"/>
          </a:scene3d>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9" name="矩形 68"/>
          <p:cNvSpPr/>
          <p:nvPr/>
        </p:nvSpPr>
        <p:spPr>
          <a:xfrm>
            <a:off x="9204113" y="2038540"/>
            <a:ext cx="2345498" cy="2787420"/>
          </a:xfrm>
          <a:prstGeom prst="rect">
            <a:avLst/>
          </a:prstGeom>
          <a:gradFill flip="none" rotWithShape="1">
            <a:gsLst>
              <a:gs pos="0">
                <a:srgbClr val="1D78FA"/>
              </a:gs>
              <a:gs pos="100000">
                <a:srgbClr val="1D78FA">
                  <a:lumMod val="75000"/>
                </a:srgbClr>
              </a:gs>
            </a:gsLst>
            <a:lin ang="13500000" scaled="1"/>
            <a:tileRect/>
          </a:gradFill>
          <a:ln w="12700" cap="flat" cmpd="sng" algn="ctr">
            <a:noFill/>
            <a:prstDash val="solid"/>
            <a:miter lim="800000"/>
          </a:ln>
          <a:effectLst/>
          <a:scene3d>
            <a:camera prst="perspectiveLeft">
              <a:rot lat="0" lon="1500000" rev="0"/>
            </a:camera>
            <a:lightRig rig="contrasting" dir="t"/>
          </a:scene3d>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0" name="矩形 69"/>
          <p:cNvSpPr/>
          <p:nvPr/>
        </p:nvSpPr>
        <p:spPr>
          <a:xfrm>
            <a:off x="5052649" y="4776848"/>
            <a:ext cx="2086702" cy="251468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1" name="矩形 70"/>
          <p:cNvSpPr/>
          <p:nvPr/>
        </p:nvSpPr>
        <p:spPr>
          <a:xfrm>
            <a:off x="2848246" y="4824137"/>
            <a:ext cx="2155438" cy="2597512"/>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Left">
              <a:rot lat="0" lon="1200001" rev="0"/>
            </a:camera>
            <a:lightRig rig="contrasting"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2" name="矩形 71"/>
          <p:cNvSpPr/>
          <p:nvPr/>
        </p:nvSpPr>
        <p:spPr>
          <a:xfrm>
            <a:off x="7188317" y="4824137"/>
            <a:ext cx="2155438" cy="2597512"/>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Right"/>
            <a:lightRig rig="contrasting" dir="t"/>
          </a:scene3d>
          <a:sp3d prstMaterial="matte"/>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3" name="矩形 72"/>
          <p:cNvSpPr/>
          <p:nvPr/>
        </p:nvSpPr>
        <p:spPr>
          <a:xfrm>
            <a:off x="558802" y="4919314"/>
            <a:ext cx="2345498" cy="278742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Left">
              <a:rot lat="0" lon="1500000" rev="0"/>
            </a:camera>
            <a:lightRig rig="contrasting"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4" name="矩形 73"/>
          <p:cNvSpPr/>
          <p:nvPr/>
        </p:nvSpPr>
        <p:spPr>
          <a:xfrm>
            <a:off x="9287702" y="4919314"/>
            <a:ext cx="2345498" cy="278742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Right">
              <a:rot lat="0" lon="20099999" rev="0"/>
            </a:camera>
            <a:lightRig rig="contrasting"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grpSp>
        <p:nvGrpSpPr>
          <p:cNvPr id="75" name="组合 74"/>
          <p:cNvGrpSpPr/>
          <p:nvPr/>
        </p:nvGrpSpPr>
        <p:grpSpPr>
          <a:xfrm>
            <a:off x="5052649" y="2171660"/>
            <a:ext cx="2086702" cy="2514680"/>
            <a:chOff x="5052649" y="-1234812"/>
            <a:chExt cx="2086702" cy="2514680"/>
          </a:xfrm>
        </p:grpSpPr>
        <p:sp>
          <p:nvSpPr>
            <p:cNvPr id="76" name="矩形 75"/>
            <p:cNvSpPr/>
            <p:nvPr/>
          </p:nvSpPr>
          <p:spPr>
            <a:xfrm>
              <a:off x="5052649" y="-1234812"/>
              <a:ext cx="2086702" cy="2514680"/>
            </a:xfrm>
            <a:prstGeom prst="rect">
              <a:avLst/>
            </a:prstGeom>
            <a:noFill/>
            <a:ln w="12700" cap="flat" cmpd="sng" algn="ctr">
              <a:noFill/>
              <a:prstDash val="solid"/>
              <a:miter lim="800000"/>
            </a:ln>
            <a:effectLst/>
            <a:scene3d>
              <a:camera prst="orthographicFront"/>
              <a:lightRig rig="contrasting" dir="t"/>
            </a:scene3d>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7" name="文本框 76"/>
            <p:cNvSpPr txBox="1"/>
            <p:nvPr/>
          </p:nvSpPr>
          <p:spPr>
            <a:xfrm>
              <a:off x="5061470" y="201691"/>
              <a:ext cx="2069064" cy="4603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rPr>
                <a:t>网站栏目</a:t>
              </a: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rPr>
                <a:t>规划</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endParaRPr>
            </a:p>
          </p:txBody>
        </p:sp>
        <p:sp>
          <p:nvSpPr>
            <p:cNvPr id="78" name="文本框 77"/>
            <p:cNvSpPr txBox="1"/>
            <p:nvPr/>
          </p:nvSpPr>
          <p:spPr>
            <a:xfrm>
              <a:off x="5061474" y="595219"/>
              <a:ext cx="2069060" cy="30670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alpha val="50000"/>
                    </a:prstClr>
                  </a:solidFill>
                  <a:effectLst/>
                  <a:uLnTx/>
                  <a:uFillTx/>
                  <a:latin typeface="Roboto Regular" panose="02000000000000000000" charset="-122"/>
                  <a:ea typeface="阿里巴巴普惠体 B" panose="00020600040101010101" pitchFamily="18" charset="-122"/>
                  <a:cs typeface="Arial" panose="020B0604020202020204" pitchFamily="34" charset="0"/>
                </a:rPr>
                <a:t> </a:t>
              </a:r>
              <a:endParaRPr kumimoji="0" lang="zh-CN" altLang="en-US" sz="1400" b="0" i="0" u="none" strike="noStrike" kern="0" cap="none" spc="0" normalizeH="0" baseline="0" noProof="0" dirty="0">
                <a:ln>
                  <a:noFill/>
                </a:ln>
                <a:solidFill>
                  <a:prstClr val="white">
                    <a:alpha val="50000"/>
                  </a:prstClr>
                </a:solidFill>
                <a:effectLst/>
                <a:uLnTx/>
                <a:uFillTx/>
                <a:latin typeface="Roboto Regular" panose="02000000000000000000" charset="-122"/>
                <a:ea typeface="阿里巴巴普惠体 B" panose="00020600040101010101" pitchFamily="18" charset="-122"/>
                <a:cs typeface="Arial" panose="020B0604020202020204" pitchFamily="34" charset="0"/>
              </a:endParaRPr>
            </a:p>
          </p:txBody>
        </p:sp>
      </p:grpSp>
      <p:grpSp>
        <p:nvGrpSpPr>
          <p:cNvPr id="80" name="组合 79"/>
          <p:cNvGrpSpPr/>
          <p:nvPr/>
        </p:nvGrpSpPr>
        <p:grpSpPr>
          <a:xfrm>
            <a:off x="2897211" y="2133494"/>
            <a:ext cx="2164188" cy="2597512"/>
            <a:chOff x="2897211" y="-1272978"/>
            <a:chExt cx="2164188" cy="2597512"/>
          </a:xfrm>
          <a:scene3d>
            <a:camera prst="perspectiveRight"/>
            <a:lightRig rig="threePt" dir="t"/>
          </a:scene3d>
        </p:grpSpPr>
        <p:sp>
          <p:nvSpPr>
            <p:cNvPr id="81" name="矩形 80"/>
            <p:cNvSpPr/>
            <p:nvPr/>
          </p:nvSpPr>
          <p:spPr>
            <a:xfrm>
              <a:off x="2901585" y="-1272978"/>
              <a:ext cx="2155438" cy="2597512"/>
            </a:xfrm>
            <a:prstGeom prst="rect">
              <a:avLst/>
            </a:prstGeom>
            <a:noFill/>
            <a:ln w="12700" cap="flat" cmpd="sng" algn="ctr">
              <a:noFill/>
              <a:prstDash val="solid"/>
              <a:miter lim="800000"/>
            </a:ln>
            <a:effectLst/>
            <a:sp3d prstMaterial="matte"/>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82" name="文本框 81"/>
            <p:cNvSpPr txBox="1"/>
            <p:nvPr/>
          </p:nvSpPr>
          <p:spPr>
            <a:xfrm>
              <a:off x="2901586" y="201691"/>
              <a:ext cx="2155436" cy="460375"/>
            </a:xfrm>
            <a:prstGeom prst="rect">
              <a:avLst/>
            </a:prstGeom>
            <a:noFill/>
            <a:sp3d prstMaterial="matte"/>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rPr>
                <a:t>网站功能</a:t>
              </a: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rPr>
                <a:t>架构</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endParaRPr>
            </a:p>
          </p:txBody>
        </p:sp>
        <p:sp>
          <p:nvSpPr>
            <p:cNvPr id="83" name="文本框 82"/>
            <p:cNvSpPr txBox="1"/>
            <p:nvPr/>
          </p:nvSpPr>
          <p:spPr>
            <a:xfrm>
              <a:off x="2897211" y="612153"/>
              <a:ext cx="2164188" cy="321945"/>
            </a:xfrm>
            <a:prstGeom prst="rect">
              <a:avLst/>
            </a:prstGeom>
            <a:noFill/>
            <a:sp3d prstMaterial="matte"/>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500" b="0" i="0" u="none" strike="noStrike" kern="0" cap="none" spc="0" normalizeH="0" baseline="0" noProof="0" dirty="0">
                <a:ln>
                  <a:noFill/>
                </a:ln>
                <a:solidFill>
                  <a:prstClr val="white">
                    <a:alpha val="50000"/>
                  </a:prstClr>
                </a:solidFill>
                <a:effectLst/>
                <a:uLnTx/>
                <a:uFillTx/>
                <a:latin typeface="Alata" panose="00000500000000000000" pitchFamily="2" charset="-122"/>
                <a:ea typeface="阿里巴巴普惠体 B" panose="00020600040101010101" pitchFamily="18" charset="-122"/>
                <a:cs typeface="Arial" panose="020B0604020202020204" pitchFamily="34" charset="0"/>
              </a:endParaRPr>
            </a:p>
          </p:txBody>
        </p:sp>
      </p:grpSp>
      <p:grpSp>
        <p:nvGrpSpPr>
          <p:cNvPr id="85" name="组合 84"/>
          <p:cNvGrpSpPr/>
          <p:nvPr/>
        </p:nvGrpSpPr>
        <p:grpSpPr>
          <a:xfrm>
            <a:off x="7134979" y="2133494"/>
            <a:ext cx="2155438" cy="2597512"/>
            <a:chOff x="7134979" y="-1272978"/>
            <a:chExt cx="2155438" cy="2597512"/>
          </a:xfrm>
          <a:scene3d>
            <a:camera prst="perspectiveLeft"/>
            <a:lightRig rig="threePt" dir="t"/>
          </a:scene3d>
        </p:grpSpPr>
        <p:sp>
          <p:nvSpPr>
            <p:cNvPr id="86" name="矩形 85"/>
            <p:cNvSpPr/>
            <p:nvPr/>
          </p:nvSpPr>
          <p:spPr>
            <a:xfrm>
              <a:off x="7134979" y="-1272978"/>
              <a:ext cx="2155438" cy="2597512"/>
            </a:xfrm>
            <a:prstGeom prst="rect">
              <a:avLst/>
            </a:prstGeom>
            <a:noFill/>
            <a:ln w="12700" cap="flat" cmpd="sng" algn="ctr">
              <a:noFill/>
              <a:prstDash val="solid"/>
              <a:miter lim="800000"/>
            </a:ln>
            <a:effectLst/>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87" name="文本框 86"/>
            <p:cNvSpPr txBox="1"/>
            <p:nvPr/>
          </p:nvSpPr>
          <p:spPr>
            <a:xfrm>
              <a:off x="7137693" y="201691"/>
              <a:ext cx="2150010" cy="4603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rPr>
                <a:t>网站建设</a:t>
              </a: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rPr>
                <a:t>报价</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endParaRPr>
            </a:p>
          </p:txBody>
        </p:sp>
        <p:sp>
          <p:nvSpPr>
            <p:cNvPr id="88" name="文本框 87"/>
            <p:cNvSpPr txBox="1"/>
            <p:nvPr/>
          </p:nvSpPr>
          <p:spPr>
            <a:xfrm>
              <a:off x="7137695" y="612153"/>
              <a:ext cx="2150008" cy="32194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500" b="0" i="0" u="none" strike="noStrike" kern="0" cap="none" spc="0" normalizeH="0" baseline="0" noProof="0" dirty="0">
                <a:ln>
                  <a:noFill/>
                </a:ln>
                <a:solidFill>
                  <a:prstClr val="white">
                    <a:alpha val="50000"/>
                  </a:prstClr>
                </a:solidFill>
                <a:effectLst/>
                <a:uLnTx/>
                <a:uFillTx/>
                <a:latin typeface="Alata" panose="00000500000000000000" pitchFamily="2" charset="-122"/>
                <a:ea typeface="阿里巴巴普惠体 B" panose="00020600040101010101" pitchFamily="18" charset="-122"/>
                <a:cs typeface="Arial" panose="020B0604020202020204" pitchFamily="34" charset="0"/>
              </a:endParaRPr>
            </a:p>
          </p:txBody>
        </p:sp>
      </p:grpSp>
      <p:grpSp>
        <p:nvGrpSpPr>
          <p:cNvPr id="90" name="组合 89"/>
          <p:cNvGrpSpPr/>
          <p:nvPr/>
        </p:nvGrpSpPr>
        <p:grpSpPr>
          <a:xfrm>
            <a:off x="642391" y="2038540"/>
            <a:ext cx="2345498" cy="2787420"/>
            <a:chOff x="642391" y="-1367932"/>
            <a:chExt cx="2345498" cy="2787420"/>
          </a:xfrm>
          <a:scene3d>
            <a:camera prst="perspectiveRight">
              <a:rot lat="0" lon="20099996" rev="0"/>
            </a:camera>
            <a:lightRig rig="threePt" dir="t"/>
          </a:scene3d>
        </p:grpSpPr>
        <p:sp>
          <p:nvSpPr>
            <p:cNvPr id="91" name="矩形 90"/>
            <p:cNvSpPr/>
            <p:nvPr/>
          </p:nvSpPr>
          <p:spPr>
            <a:xfrm>
              <a:off x="642391" y="-1367932"/>
              <a:ext cx="2345498" cy="2787420"/>
            </a:xfrm>
            <a:prstGeom prst="rect">
              <a:avLst/>
            </a:prstGeom>
            <a:noFill/>
            <a:ln w="12700" cap="flat" cmpd="sng" algn="ctr">
              <a:noFill/>
              <a:prstDash val="solid"/>
              <a:miter lim="800000"/>
            </a:ln>
            <a:effectLst/>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92" name="文本框 91"/>
            <p:cNvSpPr txBox="1"/>
            <p:nvPr/>
          </p:nvSpPr>
          <p:spPr>
            <a:xfrm>
              <a:off x="642395" y="201691"/>
              <a:ext cx="2345492" cy="4603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kern="0" dirty="0">
                  <a:solidFill>
                    <a:prstClr val="white"/>
                  </a:solidFill>
                  <a:latin typeface="华文中宋" panose="02010600040101010101" charset="-122"/>
                  <a:ea typeface="华文中宋" panose="02010600040101010101" charset="-122"/>
                </a:rPr>
                <a:t>网站建设目标</a:t>
              </a:r>
              <a:endParaRPr lang="zh-CN" altLang="en-US" sz="2400" kern="0" dirty="0">
                <a:solidFill>
                  <a:prstClr val="white"/>
                </a:solidFill>
                <a:latin typeface="华文中宋" panose="02010600040101010101" charset="-122"/>
                <a:ea typeface="华文中宋" panose="02010600040101010101" charset="-122"/>
              </a:endParaRPr>
            </a:p>
          </p:txBody>
        </p:sp>
        <p:sp>
          <p:nvSpPr>
            <p:cNvPr id="93" name="文本框 92"/>
            <p:cNvSpPr txBox="1"/>
            <p:nvPr/>
          </p:nvSpPr>
          <p:spPr>
            <a:xfrm>
              <a:off x="642397" y="620620"/>
              <a:ext cx="2345490" cy="33718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prstClr val="white">
                    <a:alpha val="50000"/>
                  </a:prstClr>
                </a:solidFill>
                <a:effectLst/>
                <a:uLnTx/>
                <a:uFillTx/>
                <a:latin typeface="Alata" panose="00000500000000000000" pitchFamily="2" charset="-122"/>
                <a:ea typeface="阿里巴巴普惠体 B" panose="00020600040101010101" pitchFamily="18" charset="-122"/>
                <a:cs typeface="Arial" panose="020B0604020202020204" pitchFamily="34" charset="0"/>
              </a:endParaRPr>
            </a:p>
          </p:txBody>
        </p:sp>
      </p:grpSp>
      <p:grpSp>
        <p:nvGrpSpPr>
          <p:cNvPr id="95" name="组合 94"/>
          <p:cNvGrpSpPr/>
          <p:nvPr/>
        </p:nvGrpSpPr>
        <p:grpSpPr>
          <a:xfrm>
            <a:off x="9204113" y="2038540"/>
            <a:ext cx="2345498" cy="2787420"/>
            <a:chOff x="9204113" y="-1367932"/>
            <a:chExt cx="2345498" cy="2787420"/>
          </a:xfrm>
          <a:scene3d>
            <a:camera prst="perspectiveLeft">
              <a:rot lat="0" lon="1500000" rev="0"/>
            </a:camera>
            <a:lightRig rig="threePt" dir="t"/>
          </a:scene3d>
        </p:grpSpPr>
        <p:sp>
          <p:nvSpPr>
            <p:cNvPr id="96" name="矩形 95"/>
            <p:cNvSpPr/>
            <p:nvPr/>
          </p:nvSpPr>
          <p:spPr>
            <a:xfrm>
              <a:off x="9204113" y="-1367932"/>
              <a:ext cx="2345498" cy="2787420"/>
            </a:xfrm>
            <a:prstGeom prst="rect">
              <a:avLst/>
            </a:prstGeom>
            <a:noFill/>
            <a:ln w="1270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97" name="文本框 96"/>
            <p:cNvSpPr txBox="1"/>
            <p:nvPr/>
          </p:nvSpPr>
          <p:spPr>
            <a:xfrm>
              <a:off x="9204121" y="193472"/>
              <a:ext cx="2345482" cy="4603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rPr>
                <a:t>网站建设</a:t>
              </a: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rPr>
                <a:t>服务</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endParaRPr>
            </a:p>
          </p:txBody>
        </p:sp>
        <p:sp>
          <p:nvSpPr>
            <p:cNvPr id="98" name="文本框 97"/>
            <p:cNvSpPr txBox="1"/>
            <p:nvPr/>
          </p:nvSpPr>
          <p:spPr>
            <a:xfrm>
              <a:off x="9204121" y="612401"/>
              <a:ext cx="2345482" cy="33718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prstClr val="white">
                    <a:alpha val="50000"/>
                  </a:prstClr>
                </a:solidFill>
                <a:effectLst/>
                <a:uLnTx/>
                <a:uFillTx/>
                <a:latin typeface="Alata" panose="00000500000000000000" pitchFamily="2" charset="-122"/>
                <a:ea typeface="阿里巴巴普惠体 B" panose="00020600040101010101" pitchFamily="18" charset="-122"/>
                <a:cs typeface="Arial" panose="020B0604020202020204" pitchFamily="34" charset="0"/>
              </a:endParaRPr>
            </a:p>
          </p:txBody>
        </p:sp>
      </p:grpSp>
      <p:sp>
        <p:nvSpPr>
          <p:cNvPr id="101" name="矩形 100"/>
          <p:cNvSpPr/>
          <p:nvPr/>
        </p:nvSpPr>
        <p:spPr>
          <a:xfrm>
            <a:off x="1214120" y="508635"/>
            <a:ext cx="9763760" cy="706755"/>
          </a:xfrm>
          <a:prstGeom prst="rect">
            <a:avLst/>
          </a:prstGeom>
        </p:spPr>
        <p:txBody>
          <a:bodyPr wrap="square">
            <a:spAutoFit/>
          </a:bodyPr>
          <a:lstStyle/>
          <a:p>
            <a:pPr algn="ctr"/>
            <a:r>
              <a:rPr lang="zh-CN" altLang="en-US" sz="4000" b="1" spc="600" dirty="0">
                <a:solidFill>
                  <a:srgbClr val="1D78FA"/>
                </a:solidFill>
                <a:latin typeface="华文中宋" panose="02010600040101010101" charset="-122"/>
                <a:ea typeface="华文中宋" panose="02010600040101010101" charset="-122"/>
              </a:rPr>
              <a:t>北京应急管理学会网站建设解决</a:t>
            </a:r>
            <a:r>
              <a:rPr lang="zh-CN" altLang="en-US" sz="4000" b="1" spc="600" dirty="0">
                <a:solidFill>
                  <a:srgbClr val="1D78FA"/>
                </a:solidFill>
                <a:latin typeface="华文中宋" panose="02010600040101010101" charset="-122"/>
                <a:ea typeface="华文中宋" panose="02010600040101010101" charset="-122"/>
              </a:rPr>
              <a:t>方案</a:t>
            </a:r>
            <a:endParaRPr lang="zh-CN" altLang="en-US" sz="4000" b="1" spc="600" dirty="0">
              <a:solidFill>
                <a:srgbClr val="1D78FA"/>
              </a:solidFill>
              <a:latin typeface="华文中宋" panose="02010600040101010101" charset="-122"/>
              <a:ea typeface="华文中宋" panose="02010600040101010101" charset="-122"/>
            </a:endParaRPr>
          </a:p>
        </p:txBody>
      </p:sp>
      <p:sp>
        <p:nvSpPr>
          <p:cNvPr id="102" name="iconfont-1039-872568"/>
          <p:cNvSpPr/>
          <p:nvPr/>
        </p:nvSpPr>
        <p:spPr>
          <a:xfrm>
            <a:off x="1602558" y="2749492"/>
            <a:ext cx="425163" cy="461746"/>
          </a:xfrm>
          <a:custGeom>
            <a:avLst/>
            <a:gdLst>
              <a:gd name="T0" fmla="*/ 7952 w 8836"/>
              <a:gd name="T1" fmla="*/ 8998 h 9598"/>
              <a:gd name="T2" fmla="*/ 7952 w 8836"/>
              <a:gd name="T3" fmla="*/ 1080 h 9598"/>
              <a:gd name="T4" fmla="*/ 6707 w 8836"/>
              <a:gd name="T5" fmla="*/ 0 h 9598"/>
              <a:gd name="T6" fmla="*/ 2530 w 8836"/>
              <a:gd name="T7" fmla="*/ 1560 h 9598"/>
              <a:gd name="T8" fmla="*/ 2530 w 8836"/>
              <a:gd name="T9" fmla="*/ 1960 h 9598"/>
              <a:gd name="T10" fmla="*/ 6306 w 8836"/>
              <a:gd name="T11" fmla="*/ 680 h 9598"/>
              <a:gd name="T12" fmla="*/ 6306 w 8836"/>
              <a:gd name="T13" fmla="*/ 9558 h 9598"/>
              <a:gd name="T14" fmla="*/ 8836 w 8836"/>
              <a:gd name="T15" fmla="*/ 9558 h 9598"/>
              <a:gd name="T16" fmla="*/ 8836 w 8836"/>
              <a:gd name="T17" fmla="*/ 8998 h 9598"/>
              <a:gd name="T18" fmla="*/ 7952 w 8836"/>
              <a:gd name="T19" fmla="*/ 8998 h 9598"/>
              <a:gd name="T20" fmla="*/ 1165 w 8836"/>
              <a:gd name="T21" fmla="*/ 6559 h 9598"/>
              <a:gd name="T22" fmla="*/ 3173 w 8836"/>
              <a:gd name="T23" fmla="*/ 6159 h 9598"/>
              <a:gd name="T24" fmla="*/ 3173 w 8836"/>
              <a:gd name="T25" fmla="*/ 5159 h 9598"/>
              <a:gd name="T26" fmla="*/ 1165 w 8836"/>
              <a:gd name="T27" fmla="*/ 5679 h 9598"/>
              <a:gd name="T28" fmla="*/ 1165 w 8836"/>
              <a:gd name="T29" fmla="*/ 6559 h 9598"/>
              <a:gd name="T30" fmla="*/ 1165 w 8836"/>
              <a:gd name="T31" fmla="*/ 9558 h 9598"/>
              <a:gd name="T32" fmla="*/ 3173 w 8836"/>
              <a:gd name="T33" fmla="*/ 9558 h 9598"/>
              <a:gd name="T34" fmla="*/ 3173 w 8836"/>
              <a:gd name="T35" fmla="*/ 8518 h 9598"/>
              <a:gd name="T36" fmla="*/ 1165 w 8836"/>
              <a:gd name="T37" fmla="*/ 8678 h 9598"/>
              <a:gd name="T38" fmla="*/ 1165 w 8836"/>
              <a:gd name="T39" fmla="*/ 9558 h 9598"/>
              <a:gd name="T40" fmla="*/ 1165 w 8836"/>
              <a:gd name="T41" fmla="*/ 8078 h 9598"/>
              <a:gd name="T42" fmla="*/ 3173 w 8836"/>
              <a:gd name="T43" fmla="*/ 7878 h 9598"/>
              <a:gd name="T44" fmla="*/ 3173 w 8836"/>
              <a:gd name="T45" fmla="*/ 6879 h 9598"/>
              <a:gd name="T46" fmla="*/ 1165 w 8836"/>
              <a:gd name="T47" fmla="*/ 7198 h 9598"/>
              <a:gd name="T48" fmla="*/ 1165 w 8836"/>
              <a:gd name="T49" fmla="*/ 8078 h 9598"/>
              <a:gd name="T50" fmla="*/ 1165 w 8836"/>
              <a:gd name="T51" fmla="*/ 5039 h 9598"/>
              <a:gd name="T52" fmla="*/ 3173 w 8836"/>
              <a:gd name="T53" fmla="*/ 4479 h 9598"/>
              <a:gd name="T54" fmla="*/ 3173 w 8836"/>
              <a:gd name="T55" fmla="*/ 3439 h 9598"/>
              <a:gd name="T56" fmla="*/ 1165 w 8836"/>
              <a:gd name="T57" fmla="*/ 4119 h 9598"/>
              <a:gd name="T58" fmla="*/ 1165 w 8836"/>
              <a:gd name="T59" fmla="*/ 5039 h 9598"/>
              <a:gd name="T60" fmla="*/ 5342 w 8836"/>
              <a:gd name="T61" fmla="*/ 2440 h 9598"/>
              <a:gd name="T62" fmla="*/ 4217 w 8836"/>
              <a:gd name="T63" fmla="*/ 1760 h 9598"/>
              <a:gd name="T64" fmla="*/ 0 w 8836"/>
              <a:gd name="T65" fmla="*/ 3279 h 9598"/>
              <a:gd name="T66" fmla="*/ 0 w 8836"/>
              <a:gd name="T67" fmla="*/ 9598 h 9598"/>
              <a:gd name="T68" fmla="*/ 562 w 8836"/>
              <a:gd name="T69" fmla="*/ 9598 h 9598"/>
              <a:gd name="T70" fmla="*/ 562 w 8836"/>
              <a:gd name="T71" fmla="*/ 3559 h 9598"/>
              <a:gd name="T72" fmla="*/ 3735 w 8836"/>
              <a:gd name="T73" fmla="*/ 2519 h 9598"/>
              <a:gd name="T74" fmla="*/ 3735 w 8836"/>
              <a:gd name="T75" fmla="*/ 9558 h 9598"/>
              <a:gd name="T76" fmla="*/ 5382 w 8836"/>
              <a:gd name="T77" fmla="*/ 9558 h 9598"/>
              <a:gd name="T78" fmla="*/ 5342 w 8836"/>
              <a:gd name="T79" fmla="*/ 2440 h 9598"/>
              <a:gd name="T80" fmla="*/ 5342 w 8836"/>
              <a:gd name="T81" fmla="*/ 2440 h 9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836" h="9598">
                <a:moveTo>
                  <a:pt x="7952" y="8998"/>
                </a:moveTo>
                <a:lnTo>
                  <a:pt x="7952" y="1080"/>
                </a:lnTo>
                <a:lnTo>
                  <a:pt x="6707" y="0"/>
                </a:lnTo>
                <a:lnTo>
                  <a:pt x="2530" y="1560"/>
                </a:lnTo>
                <a:lnTo>
                  <a:pt x="2530" y="1960"/>
                </a:lnTo>
                <a:lnTo>
                  <a:pt x="6306" y="680"/>
                </a:lnTo>
                <a:lnTo>
                  <a:pt x="6306" y="9558"/>
                </a:lnTo>
                <a:lnTo>
                  <a:pt x="8836" y="9558"/>
                </a:lnTo>
                <a:lnTo>
                  <a:pt x="8836" y="8998"/>
                </a:lnTo>
                <a:lnTo>
                  <a:pt x="7952" y="8998"/>
                </a:lnTo>
                <a:close/>
                <a:moveTo>
                  <a:pt x="1165" y="6559"/>
                </a:moveTo>
                <a:lnTo>
                  <a:pt x="3173" y="6159"/>
                </a:lnTo>
                <a:lnTo>
                  <a:pt x="3173" y="5159"/>
                </a:lnTo>
                <a:lnTo>
                  <a:pt x="1165" y="5679"/>
                </a:lnTo>
                <a:lnTo>
                  <a:pt x="1165" y="6559"/>
                </a:lnTo>
                <a:close/>
                <a:moveTo>
                  <a:pt x="1165" y="9558"/>
                </a:moveTo>
                <a:lnTo>
                  <a:pt x="3173" y="9558"/>
                </a:lnTo>
                <a:lnTo>
                  <a:pt x="3173" y="8518"/>
                </a:lnTo>
                <a:lnTo>
                  <a:pt x="1165" y="8678"/>
                </a:lnTo>
                <a:lnTo>
                  <a:pt x="1165" y="9558"/>
                </a:lnTo>
                <a:close/>
                <a:moveTo>
                  <a:pt x="1165" y="8078"/>
                </a:moveTo>
                <a:lnTo>
                  <a:pt x="3173" y="7878"/>
                </a:lnTo>
                <a:lnTo>
                  <a:pt x="3173" y="6879"/>
                </a:lnTo>
                <a:lnTo>
                  <a:pt x="1165" y="7198"/>
                </a:lnTo>
                <a:lnTo>
                  <a:pt x="1165" y="8078"/>
                </a:lnTo>
                <a:close/>
                <a:moveTo>
                  <a:pt x="1165" y="5039"/>
                </a:moveTo>
                <a:lnTo>
                  <a:pt x="3173" y="4479"/>
                </a:lnTo>
                <a:lnTo>
                  <a:pt x="3173" y="3439"/>
                </a:lnTo>
                <a:lnTo>
                  <a:pt x="1165" y="4119"/>
                </a:lnTo>
                <a:lnTo>
                  <a:pt x="1165" y="5039"/>
                </a:lnTo>
                <a:close/>
                <a:moveTo>
                  <a:pt x="5342" y="2440"/>
                </a:moveTo>
                <a:lnTo>
                  <a:pt x="4217" y="1760"/>
                </a:lnTo>
                <a:lnTo>
                  <a:pt x="0" y="3279"/>
                </a:lnTo>
                <a:lnTo>
                  <a:pt x="0" y="9598"/>
                </a:lnTo>
                <a:lnTo>
                  <a:pt x="562" y="9598"/>
                </a:lnTo>
                <a:lnTo>
                  <a:pt x="562" y="3559"/>
                </a:lnTo>
                <a:lnTo>
                  <a:pt x="3735" y="2519"/>
                </a:lnTo>
                <a:lnTo>
                  <a:pt x="3735" y="9558"/>
                </a:lnTo>
                <a:lnTo>
                  <a:pt x="5382" y="9558"/>
                </a:lnTo>
                <a:lnTo>
                  <a:pt x="5342" y="2440"/>
                </a:lnTo>
                <a:close/>
                <a:moveTo>
                  <a:pt x="5342" y="2440"/>
                </a:move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iconfont-11145-7310416"/>
          <p:cNvSpPr/>
          <p:nvPr/>
        </p:nvSpPr>
        <p:spPr>
          <a:xfrm>
            <a:off x="3698845" y="2868067"/>
            <a:ext cx="454240" cy="461746"/>
          </a:xfrm>
          <a:custGeom>
            <a:avLst/>
            <a:gdLst>
              <a:gd name="T0" fmla="*/ 4974 w 11597"/>
              <a:gd name="T1" fmla="*/ 747 h 11787"/>
              <a:gd name="T2" fmla="*/ 6570 w 11597"/>
              <a:gd name="T3" fmla="*/ 747 h 11787"/>
              <a:gd name="T4" fmla="*/ 11119 w 11597"/>
              <a:gd name="T5" fmla="*/ 3031 h 11787"/>
              <a:gd name="T6" fmla="*/ 11062 w 11597"/>
              <a:gd name="T7" fmla="*/ 8091 h 11787"/>
              <a:gd name="T8" fmla="*/ 10292 w 11597"/>
              <a:gd name="T9" fmla="*/ 9425 h 11787"/>
              <a:gd name="T10" fmla="*/ 5772 w 11597"/>
              <a:gd name="T11" fmla="*/ 11787 h 11787"/>
              <a:gd name="T12" fmla="*/ 1324 w 11597"/>
              <a:gd name="T13" fmla="*/ 9575 h 11787"/>
              <a:gd name="T14" fmla="*/ 554 w 11597"/>
              <a:gd name="T15" fmla="*/ 8241 h 11787"/>
              <a:gd name="T16" fmla="*/ 497 w 11597"/>
              <a:gd name="T17" fmla="*/ 2881 h 11787"/>
              <a:gd name="T18" fmla="*/ 3366 w 11597"/>
              <a:gd name="T19" fmla="*/ 2592 h 11787"/>
              <a:gd name="T20" fmla="*/ 1692 w 11597"/>
              <a:gd name="T21" fmla="*/ 5525 h 11787"/>
              <a:gd name="T22" fmla="*/ 3366 w 11597"/>
              <a:gd name="T23" fmla="*/ 2592 h 11787"/>
              <a:gd name="T24" fmla="*/ 9729 w 11597"/>
              <a:gd name="T25" fmla="*/ 8901 h 11787"/>
              <a:gd name="T26" fmla="*/ 10326 w 11597"/>
              <a:gd name="T27" fmla="*/ 7866 h 11787"/>
              <a:gd name="T28" fmla="*/ 8747 w 11597"/>
              <a:gd name="T29" fmla="*/ 7897 h 11787"/>
              <a:gd name="T30" fmla="*/ 8690 w 11597"/>
              <a:gd name="T31" fmla="*/ 4164 h 11787"/>
              <a:gd name="T32" fmla="*/ 10459 w 11597"/>
              <a:gd name="T33" fmla="*/ 3412 h 11787"/>
              <a:gd name="T34" fmla="*/ 8690 w 11597"/>
              <a:gd name="T35" fmla="*/ 4164 h 11787"/>
              <a:gd name="T36" fmla="*/ 8897 w 11597"/>
              <a:gd name="T37" fmla="*/ 6175 h 11787"/>
              <a:gd name="T38" fmla="*/ 9569 w 11597"/>
              <a:gd name="T39" fmla="*/ 6111 h 11787"/>
              <a:gd name="T40" fmla="*/ 2758 w 11597"/>
              <a:gd name="T41" fmla="*/ 7660 h 11787"/>
              <a:gd name="T42" fmla="*/ 1289 w 11597"/>
              <a:gd name="T43" fmla="*/ 8016 h 11787"/>
              <a:gd name="T44" fmla="*/ 1887 w 11597"/>
              <a:gd name="T45" fmla="*/ 9051 h 11787"/>
              <a:gd name="T46" fmla="*/ 2757 w 11597"/>
              <a:gd name="T47" fmla="*/ 7660 h 11787"/>
              <a:gd name="T48" fmla="*/ 2655 w 11597"/>
              <a:gd name="T49" fmla="*/ 6573 h 11787"/>
              <a:gd name="T50" fmla="*/ 2665 w 11597"/>
              <a:gd name="T51" fmla="*/ 5566 h 11787"/>
              <a:gd name="T52" fmla="*/ 2655 w 11597"/>
              <a:gd name="T53" fmla="*/ 6573 h 11787"/>
              <a:gd name="T54" fmla="*/ 5995 w 11597"/>
              <a:gd name="T55" fmla="*/ 2543 h 11787"/>
              <a:gd name="T56" fmla="*/ 6230 w 11597"/>
              <a:gd name="T57" fmla="*/ 1455 h 11787"/>
              <a:gd name="T58" fmla="*/ 5314 w 11597"/>
              <a:gd name="T59" fmla="*/ 1455 h 11787"/>
              <a:gd name="T60" fmla="*/ 4149 w 11597"/>
              <a:gd name="T61" fmla="*/ 2729 h 11787"/>
              <a:gd name="T62" fmla="*/ 4387 w 11597"/>
              <a:gd name="T63" fmla="*/ 3309 h 11787"/>
              <a:gd name="T64" fmla="*/ 4149 w 11597"/>
              <a:gd name="T65" fmla="*/ 2729 h 11787"/>
              <a:gd name="T66" fmla="*/ 7466 w 11597"/>
              <a:gd name="T67" fmla="*/ 2879 h 11787"/>
              <a:gd name="T68" fmla="*/ 7684 w 11597"/>
              <a:gd name="T69" fmla="*/ 3436 h 11787"/>
              <a:gd name="T70" fmla="*/ 6841 w 11597"/>
              <a:gd name="T71" fmla="*/ 3830 h 11787"/>
              <a:gd name="T72" fmla="*/ 4775 w 11597"/>
              <a:gd name="T73" fmla="*/ 3980 h 11787"/>
              <a:gd name="T74" fmla="*/ 3447 w 11597"/>
              <a:gd name="T75" fmla="*/ 6175 h 11787"/>
              <a:gd name="T76" fmla="*/ 4491 w 11597"/>
              <a:gd name="T77" fmla="*/ 7900 h 11787"/>
              <a:gd name="T78" fmla="*/ 7125 w 11597"/>
              <a:gd name="T79" fmla="*/ 8050 h 11787"/>
              <a:gd name="T80" fmla="*/ 8097 w 11597"/>
              <a:gd name="T81" fmla="*/ 6175 h 11787"/>
              <a:gd name="T82" fmla="*/ 4946 w 11597"/>
              <a:gd name="T83" fmla="*/ 9012 h 11787"/>
              <a:gd name="T84" fmla="*/ 3691 w 11597"/>
              <a:gd name="T85" fmla="*/ 8321 h 11787"/>
              <a:gd name="T86" fmla="*/ 4946 w 11597"/>
              <a:gd name="T87" fmla="*/ 9012 h 11787"/>
              <a:gd name="T88" fmla="*/ 7793 w 11597"/>
              <a:gd name="T89" fmla="*/ 8554 h 11787"/>
              <a:gd name="T90" fmla="*/ 7622 w 11597"/>
              <a:gd name="T91" fmla="*/ 9091 h 11787"/>
              <a:gd name="T92" fmla="*/ 6012 w 11597"/>
              <a:gd name="T93" fmla="*/ 9446 h 11787"/>
              <a:gd name="T94" fmla="*/ 5772 w 11597"/>
              <a:gd name="T95" fmla="*/ 10987 h 1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597" h="11787">
                <a:moveTo>
                  <a:pt x="3747" y="1900"/>
                </a:moveTo>
                <a:cubicBezTo>
                  <a:pt x="4098" y="1363"/>
                  <a:pt x="4515" y="964"/>
                  <a:pt x="4974" y="747"/>
                </a:cubicBezTo>
                <a:cubicBezTo>
                  <a:pt x="5001" y="330"/>
                  <a:pt x="5348" y="0"/>
                  <a:pt x="5772" y="0"/>
                </a:cubicBezTo>
                <a:cubicBezTo>
                  <a:pt x="6196" y="0"/>
                  <a:pt x="6543" y="330"/>
                  <a:pt x="6570" y="747"/>
                </a:cubicBezTo>
                <a:cubicBezTo>
                  <a:pt x="7070" y="983"/>
                  <a:pt x="7521" y="1436"/>
                  <a:pt x="7889" y="2047"/>
                </a:cubicBezTo>
                <a:cubicBezTo>
                  <a:pt x="9390" y="1841"/>
                  <a:pt x="10618" y="2162"/>
                  <a:pt x="11119" y="3031"/>
                </a:cubicBezTo>
                <a:cubicBezTo>
                  <a:pt x="11597" y="3859"/>
                  <a:pt x="11315" y="5010"/>
                  <a:pt x="10482" y="6153"/>
                </a:cubicBezTo>
                <a:cubicBezTo>
                  <a:pt x="10897" y="6834"/>
                  <a:pt x="11105" y="7504"/>
                  <a:pt x="11062" y="8091"/>
                </a:cubicBezTo>
                <a:cubicBezTo>
                  <a:pt x="11306" y="8341"/>
                  <a:pt x="11365" y="8732"/>
                  <a:pt x="11182" y="9050"/>
                </a:cubicBezTo>
                <a:cubicBezTo>
                  <a:pt x="10998" y="9367"/>
                  <a:pt x="10630" y="9511"/>
                  <a:pt x="10292" y="9425"/>
                </a:cubicBezTo>
                <a:cubicBezTo>
                  <a:pt x="9763" y="9784"/>
                  <a:pt x="9002" y="9936"/>
                  <a:pt x="8117" y="9884"/>
                </a:cubicBezTo>
                <a:cubicBezTo>
                  <a:pt x="7544" y="11051"/>
                  <a:pt x="6706" y="11787"/>
                  <a:pt x="5772" y="11787"/>
                </a:cubicBezTo>
                <a:cubicBezTo>
                  <a:pt x="4878" y="11787"/>
                  <a:pt x="4073" y="11114"/>
                  <a:pt x="3503" y="10034"/>
                </a:cubicBezTo>
                <a:cubicBezTo>
                  <a:pt x="2616" y="10086"/>
                  <a:pt x="1854" y="9935"/>
                  <a:pt x="1324" y="9575"/>
                </a:cubicBezTo>
                <a:cubicBezTo>
                  <a:pt x="986" y="9661"/>
                  <a:pt x="618" y="9517"/>
                  <a:pt x="434" y="9200"/>
                </a:cubicBezTo>
                <a:cubicBezTo>
                  <a:pt x="251" y="8882"/>
                  <a:pt x="310" y="8491"/>
                  <a:pt x="554" y="8241"/>
                </a:cubicBezTo>
                <a:cubicBezTo>
                  <a:pt x="508" y="7607"/>
                  <a:pt x="754" y="6877"/>
                  <a:pt x="1236" y="6140"/>
                </a:cubicBezTo>
                <a:cubicBezTo>
                  <a:pt x="325" y="4953"/>
                  <a:pt x="0" y="3742"/>
                  <a:pt x="497" y="2881"/>
                </a:cubicBezTo>
                <a:cubicBezTo>
                  <a:pt x="1001" y="2008"/>
                  <a:pt x="2237" y="1688"/>
                  <a:pt x="3747" y="1900"/>
                </a:cubicBezTo>
                <a:close/>
                <a:moveTo>
                  <a:pt x="3366" y="2592"/>
                </a:moveTo>
                <a:cubicBezTo>
                  <a:pt x="2310" y="2475"/>
                  <a:pt x="1488" y="2690"/>
                  <a:pt x="1157" y="3262"/>
                </a:cubicBezTo>
                <a:cubicBezTo>
                  <a:pt x="825" y="3838"/>
                  <a:pt x="1054" y="4664"/>
                  <a:pt x="1692" y="5525"/>
                </a:cubicBezTo>
                <a:cubicBezTo>
                  <a:pt x="2006" y="5146"/>
                  <a:pt x="2380" y="4772"/>
                  <a:pt x="2804" y="4415"/>
                </a:cubicBezTo>
                <a:cubicBezTo>
                  <a:pt x="2927" y="3742"/>
                  <a:pt x="3120" y="3125"/>
                  <a:pt x="3366" y="2592"/>
                </a:cubicBezTo>
                <a:close/>
                <a:moveTo>
                  <a:pt x="8416" y="9169"/>
                </a:moveTo>
                <a:cubicBezTo>
                  <a:pt x="8946" y="9179"/>
                  <a:pt x="9398" y="9091"/>
                  <a:pt x="9729" y="8901"/>
                </a:cubicBezTo>
                <a:cubicBezTo>
                  <a:pt x="9660" y="8692"/>
                  <a:pt x="9677" y="8455"/>
                  <a:pt x="9796" y="8250"/>
                </a:cubicBezTo>
                <a:cubicBezTo>
                  <a:pt x="9915" y="8044"/>
                  <a:pt x="10111" y="7911"/>
                  <a:pt x="10326" y="7866"/>
                </a:cubicBezTo>
                <a:cubicBezTo>
                  <a:pt x="10326" y="7529"/>
                  <a:pt x="10209" y="7150"/>
                  <a:pt x="9993" y="6753"/>
                </a:cubicBezTo>
                <a:cubicBezTo>
                  <a:pt x="9637" y="7147"/>
                  <a:pt x="9219" y="7533"/>
                  <a:pt x="8747" y="7897"/>
                </a:cubicBezTo>
                <a:cubicBezTo>
                  <a:pt x="8666" y="8348"/>
                  <a:pt x="8554" y="8775"/>
                  <a:pt x="8416" y="9169"/>
                </a:cubicBezTo>
                <a:close/>
                <a:moveTo>
                  <a:pt x="8690" y="4164"/>
                </a:moveTo>
                <a:cubicBezTo>
                  <a:pt x="9219" y="4595"/>
                  <a:pt x="9672" y="5053"/>
                  <a:pt x="10038" y="5516"/>
                </a:cubicBezTo>
                <a:cubicBezTo>
                  <a:pt x="10588" y="4712"/>
                  <a:pt x="10771" y="3952"/>
                  <a:pt x="10459" y="3412"/>
                </a:cubicBezTo>
                <a:cubicBezTo>
                  <a:pt x="10128" y="2839"/>
                  <a:pt x="9303" y="2624"/>
                  <a:pt x="8245" y="2742"/>
                </a:cubicBezTo>
                <a:cubicBezTo>
                  <a:pt x="8429" y="3171"/>
                  <a:pt x="8580" y="3649"/>
                  <a:pt x="8690" y="4164"/>
                </a:cubicBezTo>
                <a:close/>
                <a:moveTo>
                  <a:pt x="8862" y="5329"/>
                </a:moveTo>
                <a:cubicBezTo>
                  <a:pt x="8885" y="5610"/>
                  <a:pt x="8897" y="5892"/>
                  <a:pt x="8897" y="6175"/>
                </a:cubicBezTo>
                <a:cubicBezTo>
                  <a:pt x="8897" y="6385"/>
                  <a:pt x="8890" y="6593"/>
                  <a:pt x="8878" y="6798"/>
                </a:cubicBezTo>
                <a:cubicBezTo>
                  <a:pt x="9133" y="6572"/>
                  <a:pt x="9365" y="6342"/>
                  <a:pt x="9569" y="6111"/>
                </a:cubicBezTo>
                <a:cubicBezTo>
                  <a:pt x="9368" y="5851"/>
                  <a:pt x="9131" y="5589"/>
                  <a:pt x="8862" y="5329"/>
                </a:cubicBezTo>
                <a:close/>
                <a:moveTo>
                  <a:pt x="2758" y="7660"/>
                </a:moveTo>
                <a:cubicBezTo>
                  <a:pt x="2377" y="7358"/>
                  <a:pt x="2032" y="7042"/>
                  <a:pt x="1730" y="6719"/>
                </a:cubicBezTo>
                <a:cubicBezTo>
                  <a:pt x="1446" y="7183"/>
                  <a:pt x="1290" y="7627"/>
                  <a:pt x="1289" y="8016"/>
                </a:cubicBezTo>
                <a:cubicBezTo>
                  <a:pt x="1505" y="8061"/>
                  <a:pt x="1701" y="8194"/>
                  <a:pt x="1820" y="8400"/>
                </a:cubicBezTo>
                <a:cubicBezTo>
                  <a:pt x="1939" y="8605"/>
                  <a:pt x="1956" y="8842"/>
                  <a:pt x="1887" y="9051"/>
                </a:cubicBezTo>
                <a:cubicBezTo>
                  <a:pt x="2214" y="9239"/>
                  <a:pt x="2660" y="9327"/>
                  <a:pt x="3183" y="9319"/>
                </a:cubicBezTo>
                <a:cubicBezTo>
                  <a:pt x="2994" y="8818"/>
                  <a:pt x="2849" y="8259"/>
                  <a:pt x="2757" y="7660"/>
                </a:cubicBezTo>
                <a:lnTo>
                  <a:pt x="2758" y="7660"/>
                </a:lnTo>
                <a:close/>
                <a:moveTo>
                  <a:pt x="2655" y="6573"/>
                </a:moveTo>
                <a:cubicBezTo>
                  <a:pt x="2650" y="6441"/>
                  <a:pt x="2647" y="6308"/>
                  <a:pt x="2647" y="6175"/>
                </a:cubicBezTo>
                <a:cubicBezTo>
                  <a:pt x="2647" y="5969"/>
                  <a:pt x="2653" y="5766"/>
                  <a:pt x="2665" y="5566"/>
                </a:cubicBezTo>
                <a:cubicBezTo>
                  <a:pt x="2486" y="5744"/>
                  <a:pt x="2322" y="5923"/>
                  <a:pt x="2175" y="6101"/>
                </a:cubicBezTo>
                <a:cubicBezTo>
                  <a:pt x="2322" y="6260"/>
                  <a:pt x="2483" y="6417"/>
                  <a:pt x="2655" y="6573"/>
                </a:cubicBezTo>
                <a:close/>
                <a:moveTo>
                  <a:pt x="4565" y="2060"/>
                </a:moveTo>
                <a:cubicBezTo>
                  <a:pt x="5029" y="2176"/>
                  <a:pt x="5510" y="2337"/>
                  <a:pt x="5995" y="2543"/>
                </a:cubicBezTo>
                <a:cubicBezTo>
                  <a:pt x="6365" y="2403"/>
                  <a:pt x="6729" y="2289"/>
                  <a:pt x="7085" y="2202"/>
                </a:cubicBezTo>
                <a:cubicBezTo>
                  <a:pt x="6831" y="1843"/>
                  <a:pt x="6542" y="1584"/>
                  <a:pt x="6230" y="1455"/>
                </a:cubicBezTo>
                <a:cubicBezTo>
                  <a:pt x="6100" y="1546"/>
                  <a:pt x="5942" y="1600"/>
                  <a:pt x="5772" y="1600"/>
                </a:cubicBezTo>
                <a:cubicBezTo>
                  <a:pt x="5602" y="1600"/>
                  <a:pt x="5444" y="1546"/>
                  <a:pt x="5314" y="1455"/>
                </a:cubicBezTo>
                <a:cubicBezTo>
                  <a:pt x="5045" y="1567"/>
                  <a:pt x="4792" y="1774"/>
                  <a:pt x="4565" y="2060"/>
                </a:cubicBezTo>
                <a:close/>
                <a:moveTo>
                  <a:pt x="4149" y="2729"/>
                </a:moveTo>
                <a:cubicBezTo>
                  <a:pt x="4008" y="3013"/>
                  <a:pt x="3885" y="3334"/>
                  <a:pt x="3782" y="3684"/>
                </a:cubicBezTo>
                <a:cubicBezTo>
                  <a:pt x="3980" y="3553"/>
                  <a:pt x="4182" y="3428"/>
                  <a:pt x="4387" y="3309"/>
                </a:cubicBezTo>
                <a:cubicBezTo>
                  <a:pt x="4588" y="3193"/>
                  <a:pt x="4793" y="3083"/>
                  <a:pt x="5001" y="2979"/>
                </a:cubicBezTo>
                <a:cubicBezTo>
                  <a:pt x="4709" y="2877"/>
                  <a:pt x="4424" y="2794"/>
                  <a:pt x="4149" y="2729"/>
                </a:cubicBezTo>
                <a:close/>
                <a:moveTo>
                  <a:pt x="7684" y="3436"/>
                </a:moveTo>
                <a:cubicBezTo>
                  <a:pt x="7618" y="3239"/>
                  <a:pt x="7545" y="3053"/>
                  <a:pt x="7466" y="2879"/>
                </a:cubicBezTo>
                <a:cubicBezTo>
                  <a:pt x="7304" y="2918"/>
                  <a:pt x="7138" y="2962"/>
                  <a:pt x="6969" y="3014"/>
                </a:cubicBezTo>
                <a:cubicBezTo>
                  <a:pt x="7213" y="3146"/>
                  <a:pt x="7451" y="3287"/>
                  <a:pt x="7684" y="3436"/>
                </a:cubicBezTo>
                <a:close/>
                <a:moveTo>
                  <a:pt x="7965" y="4570"/>
                </a:moveTo>
                <a:cubicBezTo>
                  <a:pt x="7619" y="4311"/>
                  <a:pt x="7243" y="4062"/>
                  <a:pt x="6841" y="3830"/>
                </a:cubicBezTo>
                <a:cubicBezTo>
                  <a:pt x="6552" y="3663"/>
                  <a:pt x="6263" y="3512"/>
                  <a:pt x="5975" y="3378"/>
                </a:cubicBezTo>
                <a:cubicBezTo>
                  <a:pt x="5579" y="3547"/>
                  <a:pt x="5176" y="3748"/>
                  <a:pt x="4775" y="3980"/>
                </a:cubicBezTo>
                <a:cubicBezTo>
                  <a:pt x="4330" y="4237"/>
                  <a:pt x="3917" y="4514"/>
                  <a:pt x="3543" y="4802"/>
                </a:cubicBezTo>
                <a:cubicBezTo>
                  <a:pt x="3480" y="5237"/>
                  <a:pt x="3447" y="5698"/>
                  <a:pt x="3447" y="6175"/>
                </a:cubicBezTo>
                <a:cubicBezTo>
                  <a:pt x="3447" y="6549"/>
                  <a:pt x="3468" y="6913"/>
                  <a:pt x="3507" y="7263"/>
                </a:cubicBezTo>
                <a:cubicBezTo>
                  <a:pt x="3813" y="7485"/>
                  <a:pt x="4142" y="7699"/>
                  <a:pt x="4491" y="7900"/>
                </a:cubicBezTo>
                <a:cubicBezTo>
                  <a:pt x="4994" y="8191"/>
                  <a:pt x="5498" y="8432"/>
                  <a:pt x="5989" y="8625"/>
                </a:cubicBezTo>
                <a:cubicBezTo>
                  <a:pt x="6365" y="8461"/>
                  <a:pt x="6745" y="8270"/>
                  <a:pt x="7125" y="8050"/>
                </a:cubicBezTo>
                <a:cubicBezTo>
                  <a:pt x="7436" y="7871"/>
                  <a:pt x="7732" y="7681"/>
                  <a:pt x="8010" y="7484"/>
                </a:cubicBezTo>
                <a:cubicBezTo>
                  <a:pt x="8067" y="7068"/>
                  <a:pt x="8097" y="6629"/>
                  <a:pt x="8097" y="6175"/>
                </a:cubicBezTo>
                <a:cubicBezTo>
                  <a:pt x="8097" y="5612"/>
                  <a:pt x="8050" y="5072"/>
                  <a:pt x="7965" y="4570"/>
                </a:cubicBezTo>
                <a:close/>
                <a:moveTo>
                  <a:pt x="4946" y="9012"/>
                </a:moveTo>
                <a:cubicBezTo>
                  <a:pt x="4665" y="8880"/>
                  <a:pt x="4383" y="8733"/>
                  <a:pt x="4104" y="8572"/>
                </a:cubicBezTo>
                <a:cubicBezTo>
                  <a:pt x="3964" y="8491"/>
                  <a:pt x="3826" y="8408"/>
                  <a:pt x="3691" y="8321"/>
                </a:cubicBezTo>
                <a:cubicBezTo>
                  <a:pt x="3770" y="8652"/>
                  <a:pt x="3868" y="8961"/>
                  <a:pt x="3981" y="9243"/>
                </a:cubicBezTo>
                <a:cubicBezTo>
                  <a:pt x="4288" y="9191"/>
                  <a:pt x="4611" y="9114"/>
                  <a:pt x="4946" y="9012"/>
                </a:cubicBezTo>
                <a:close/>
                <a:moveTo>
                  <a:pt x="7622" y="9091"/>
                </a:moveTo>
                <a:cubicBezTo>
                  <a:pt x="7684" y="8920"/>
                  <a:pt x="7742" y="8741"/>
                  <a:pt x="7793" y="8554"/>
                </a:cubicBezTo>
                <a:cubicBezTo>
                  <a:pt x="7553" y="8702"/>
                  <a:pt x="7308" y="8841"/>
                  <a:pt x="7058" y="8971"/>
                </a:cubicBezTo>
                <a:cubicBezTo>
                  <a:pt x="7251" y="9020"/>
                  <a:pt x="7439" y="9060"/>
                  <a:pt x="7622" y="9091"/>
                </a:cubicBezTo>
                <a:close/>
                <a:moveTo>
                  <a:pt x="7308" y="9787"/>
                </a:moveTo>
                <a:cubicBezTo>
                  <a:pt x="6891" y="9712"/>
                  <a:pt x="6456" y="9598"/>
                  <a:pt x="6012" y="9446"/>
                </a:cubicBezTo>
                <a:cubicBezTo>
                  <a:pt x="5431" y="9673"/>
                  <a:pt x="4861" y="9837"/>
                  <a:pt x="4321" y="9934"/>
                </a:cubicBezTo>
                <a:cubicBezTo>
                  <a:pt x="4718" y="10593"/>
                  <a:pt x="5223" y="10987"/>
                  <a:pt x="5772" y="10987"/>
                </a:cubicBezTo>
                <a:cubicBezTo>
                  <a:pt x="6361" y="10987"/>
                  <a:pt x="6899" y="10534"/>
                  <a:pt x="7308" y="978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business-presentation_66134"/>
          <p:cNvSpPr/>
          <p:nvPr/>
        </p:nvSpPr>
        <p:spPr>
          <a:xfrm>
            <a:off x="8013072" y="2861789"/>
            <a:ext cx="461746" cy="461289"/>
          </a:xfrm>
          <a:custGeom>
            <a:avLst/>
            <a:gdLst>
              <a:gd name="connsiteX0" fmla="*/ 71957 w 578004"/>
              <a:gd name="connsiteY0" fmla="*/ 173984 h 577432"/>
              <a:gd name="connsiteX1" fmla="*/ 85808 w 578004"/>
              <a:gd name="connsiteY1" fmla="*/ 186884 h 577432"/>
              <a:gd name="connsiteX2" fmla="*/ 85808 w 578004"/>
              <a:gd name="connsiteY2" fmla="*/ 298378 h 577432"/>
              <a:gd name="connsiteX3" fmla="*/ 71957 w 578004"/>
              <a:gd name="connsiteY3" fmla="*/ 311278 h 577432"/>
              <a:gd name="connsiteX4" fmla="*/ 59030 w 578004"/>
              <a:gd name="connsiteY4" fmla="*/ 298378 h 577432"/>
              <a:gd name="connsiteX5" fmla="*/ 59030 w 578004"/>
              <a:gd name="connsiteY5" fmla="*/ 186884 h 577432"/>
              <a:gd name="connsiteX6" fmla="*/ 71957 w 578004"/>
              <a:gd name="connsiteY6" fmla="*/ 173984 h 577432"/>
              <a:gd name="connsiteX7" fmla="*/ 254571 w 578004"/>
              <a:gd name="connsiteY7" fmla="*/ 171273 h 577432"/>
              <a:gd name="connsiteX8" fmla="*/ 405859 w 578004"/>
              <a:gd name="connsiteY8" fmla="*/ 203508 h 577432"/>
              <a:gd name="connsiteX9" fmla="*/ 427999 w 578004"/>
              <a:gd name="connsiteY9" fmla="*/ 203508 h 577432"/>
              <a:gd name="connsiteX10" fmla="*/ 446448 w 578004"/>
              <a:gd name="connsiteY10" fmla="*/ 210876 h 577432"/>
              <a:gd name="connsiteX11" fmla="*/ 434456 w 578004"/>
              <a:gd name="connsiteY11" fmla="*/ 301133 h 577432"/>
              <a:gd name="connsiteX12" fmla="*/ 452906 w 578004"/>
              <a:gd name="connsiteY12" fmla="*/ 316790 h 577432"/>
              <a:gd name="connsiteX13" fmla="*/ 472278 w 578004"/>
              <a:gd name="connsiteY13" fmla="*/ 301133 h 577432"/>
              <a:gd name="connsiteX14" fmla="*/ 459363 w 578004"/>
              <a:gd name="connsiteY14" fmla="*/ 210876 h 577432"/>
              <a:gd name="connsiteX15" fmla="*/ 477813 w 578004"/>
              <a:gd name="connsiteY15" fmla="*/ 203508 h 577432"/>
              <a:gd name="connsiteX16" fmla="*/ 503642 w 578004"/>
              <a:gd name="connsiteY16" fmla="*/ 203508 h 577432"/>
              <a:gd name="connsiteX17" fmla="*/ 527627 w 578004"/>
              <a:gd name="connsiteY17" fmla="*/ 220086 h 577432"/>
              <a:gd name="connsiteX18" fmla="*/ 576519 w 578004"/>
              <a:gd name="connsiteY18" fmla="*/ 344420 h 577432"/>
              <a:gd name="connsiteX19" fmla="*/ 561759 w 578004"/>
              <a:gd name="connsiteY19" fmla="*/ 378497 h 577432"/>
              <a:gd name="connsiteX20" fmla="*/ 527627 w 578004"/>
              <a:gd name="connsiteY20" fmla="*/ 363761 h 577432"/>
              <a:gd name="connsiteX21" fmla="*/ 504565 w 578004"/>
              <a:gd name="connsiteY21" fmla="*/ 303896 h 577432"/>
              <a:gd name="connsiteX22" fmla="*/ 504565 w 578004"/>
              <a:gd name="connsiteY22" fmla="*/ 376655 h 577432"/>
              <a:gd name="connsiteX23" fmla="*/ 514712 w 578004"/>
              <a:gd name="connsiteY23" fmla="*/ 548881 h 577432"/>
              <a:gd name="connsiteX24" fmla="*/ 489805 w 578004"/>
              <a:gd name="connsiteY24" fmla="*/ 576511 h 577432"/>
              <a:gd name="connsiteX25" fmla="*/ 487960 w 578004"/>
              <a:gd name="connsiteY25" fmla="*/ 577432 h 577432"/>
              <a:gd name="connsiteX26" fmla="*/ 462131 w 578004"/>
              <a:gd name="connsiteY26" fmla="*/ 552565 h 577432"/>
              <a:gd name="connsiteX27" fmla="*/ 452906 w 578004"/>
              <a:gd name="connsiteY27" fmla="*/ 404285 h 577432"/>
              <a:gd name="connsiteX28" fmla="*/ 444603 w 578004"/>
              <a:gd name="connsiteY28" fmla="*/ 552565 h 577432"/>
              <a:gd name="connsiteX29" fmla="*/ 418774 w 578004"/>
              <a:gd name="connsiteY29" fmla="*/ 577432 h 577432"/>
              <a:gd name="connsiteX30" fmla="*/ 416929 w 578004"/>
              <a:gd name="connsiteY30" fmla="*/ 576511 h 577432"/>
              <a:gd name="connsiteX31" fmla="*/ 392022 w 578004"/>
              <a:gd name="connsiteY31" fmla="*/ 548881 h 577432"/>
              <a:gd name="connsiteX32" fmla="*/ 402169 w 578004"/>
              <a:gd name="connsiteY32" fmla="*/ 376655 h 577432"/>
              <a:gd name="connsiteX33" fmla="*/ 402169 w 578004"/>
              <a:gd name="connsiteY33" fmla="*/ 256005 h 577432"/>
              <a:gd name="connsiteX34" fmla="*/ 397557 w 578004"/>
              <a:gd name="connsiteY34" fmla="*/ 255084 h 577432"/>
              <a:gd name="connsiteX35" fmla="*/ 244424 w 578004"/>
              <a:gd name="connsiteY35" fmla="*/ 222849 h 577432"/>
              <a:gd name="connsiteX36" fmla="*/ 224129 w 578004"/>
              <a:gd name="connsiteY36" fmla="*/ 191535 h 577432"/>
              <a:gd name="connsiteX37" fmla="*/ 254571 w 578004"/>
              <a:gd name="connsiteY37" fmla="*/ 171273 h 577432"/>
              <a:gd name="connsiteX38" fmla="*/ 190019 w 578004"/>
              <a:gd name="connsiteY38" fmla="*/ 134483 h 577432"/>
              <a:gd name="connsiteX39" fmla="*/ 203869 w 578004"/>
              <a:gd name="connsiteY39" fmla="*/ 147374 h 577432"/>
              <a:gd name="connsiteX40" fmla="*/ 203869 w 578004"/>
              <a:gd name="connsiteY40" fmla="*/ 298387 h 577432"/>
              <a:gd name="connsiteX41" fmla="*/ 190019 w 578004"/>
              <a:gd name="connsiteY41" fmla="*/ 311278 h 577432"/>
              <a:gd name="connsiteX42" fmla="*/ 177091 w 578004"/>
              <a:gd name="connsiteY42" fmla="*/ 298387 h 577432"/>
              <a:gd name="connsiteX43" fmla="*/ 177091 w 578004"/>
              <a:gd name="connsiteY43" fmla="*/ 147374 h 577432"/>
              <a:gd name="connsiteX44" fmla="*/ 190019 w 578004"/>
              <a:gd name="connsiteY44" fmla="*/ 134483 h 577432"/>
              <a:gd name="connsiteX45" fmla="*/ 453380 w 578004"/>
              <a:gd name="connsiteY45" fmla="*/ 97644 h 577432"/>
              <a:gd name="connsiteX46" fmla="*/ 499909 w 578004"/>
              <a:gd name="connsiteY46" fmla="*/ 144099 h 577432"/>
              <a:gd name="connsiteX47" fmla="*/ 453380 w 578004"/>
              <a:gd name="connsiteY47" fmla="*/ 190554 h 577432"/>
              <a:gd name="connsiteX48" fmla="*/ 406851 w 578004"/>
              <a:gd name="connsiteY48" fmla="*/ 144099 h 577432"/>
              <a:gd name="connsiteX49" fmla="*/ 453380 w 578004"/>
              <a:gd name="connsiteY49" fmla="*/ 97644 h 577432"/>
              <a:gd name="connsiteX50" fmla="*/ 130988 w 578004"/>
              <a:gd name="connsiteY50" fmla="*/ 81962 h 577432"/>
              <a:gd name="connsiteX51" fmla="*/ 144839 w 578004"/>
              <a:gd name="connsiteY51" fmla="*/ 94855 h 577432"/>
              <a:gd name="connsiteX52" fmla="*/ 144839 w 578004"/>
              <a:gd name="connsiteY52" fmla="*/ 298385 h 577432"/>
              <a:gd name="connsiteX53" fmla="*/ 130988 w 578004"/>
              <a:gd name="connsiteY53" fmla="*/ 311278 h 577432"/>
              <a:gd name="connsiteX54" fmla="*/ 118061 w 578004"/>
              <a:gd name="connsiteY54" fmla="*/ 298385 h 577432"/>
              <a:gd name="connsiteX55" fmla="*/ 118061 w 578004"/>
              <a:gd name="connsiteY55" fmla="*/ 94855 h 577432"/>
              <a:gd name="connsiteX56" fmla="*/ 130988 w 578004"/>
              <a:gd name="connsiteY56" fmla="*/ 81962 h 577432"/>
              <a:gd name="connsiteX57" fmla="*/ 25828 w 578004"/>
              <a:gd name="connsiteY57" fmla="*/ 0 h 577432"/>
              <a:gd name="connsiteX58" fmla="*/ 354210 w 578004"/>
              <a:gd name="connsiteY58" fmla="*/ 0 h 577432"/>
              <a:gd name="connsiteX59" fmla="*/ 380960 w 578004"/>
              <a:gd name="connsiteY59" fmla="*/ 26707 h 577432"/>
              <a:gd name="connsiteX60" fmla="*/ 368046 w 578004"/>
              <a:gd name="connsiteY60" fmla="*/ 48810 h 577432"/>
              <a:gd name="connsiteX61" fmla="*/ 368046 w 578004"/>
              <a:gd name="connsiteY61" fmla="*/ 168533 h 577432"/>
              <a:gd name="connsiteX62" fmla="*/ 341296 w 578004"/>
              <a:gd name="connsiteY62" fmla="*/ 163007 h 577432"/>
              <a:gd name="connsiteX63" fmla="*/ 341296 w 578004"/>
              <a:gd name="connsiteY63" fmla="*/ 52494 h 577432"/>
              <a:gd name="connsiteX64" fmla="*/ 39664 w 578004"/>
              <a:gd name="connsiteY64" fmla="*/ 52494 h 577432"/>
              <a:gd name="connsiteX65" fmla="*/ 39664 w 578004"/>
              <a:gd name="connsiteY65" fmla="*/ 340749 h 577432"/>
              <a:gd name="connsiteX66" fmla="*/ 341296 w 578004"/>
              <a:gd name="connsiteY66" fmla="*/ 340749 h 577432"/>
              <a:gd name="connsiteX67" fmla="*/ 341296 w 578004"/>
              <a:gd name="connsiteY67" fmla="*/ 269837 h 577432"/>
              <a:gd name="connsiteX68" fmla="*/ 368046 w 578004"/>
              <a:gd name="connsiteY68" fmla="*/ 275362 h 577432"/>
              <a:gd name="connsiteX69" fmla="*/ 368046 w 578004"/>
              <a:gd name="connsiteY69" fmla="*/ 354563 h 577432"/>
              <a:gd name="connsiteX70" fmla="*/ 354210 w 578004"/>
              <a:gd name="connsiteY70" fmla="*/ 367457 h 577432"/>
              <a:gd name="connsiteX71" fmla="*/ 273959 w 578004"/>
              <a:gd name="connsiteY71" fmla="*/ 367457 h 577432"/>
              <a:gd name="connsiteX72" fmla="*/ 321003 w 578004"/>
              <a:gd name="connsiteY72" fmla="*/ 544278 h 577432"/>
              <a:gd name="connsiteX73" fmla="*/ 302554 w 578004"/>
              <a:gd name="connsiteY73" fmla="*/ 576511 h 577432"/>
              <a:gd name="connsiteX74" fmla="*/ 295175 w 578004"/>
              <a:gd name="connsiteY74" fmla="*/ 577432 h 577432"/>
              <a:gd name="connsiteX75" fmla="*/ 270270 w 578004"/>
              <a:gd name="connsiteY75" fmla="*/ 557171 h 577432"/>
              <a:gd name="connsiteX76" fmla="*/ 219537 w 578004"/>
              <a:gd name="connsiteY76" fmla="*/ 367457 h 577432"/>
              <a:gd name="connsiteX77" fmla="*/ 161423 w 578004"/>
              <a:gd name="connsiteY77" fmla="*/ 367457 h 577432"/>
              <a:gd name="connsiteX78" fmla="*/ 110690 w 578004"/>
              <a:gd name="connsiteY78" fmla="*/ 557171 h 577432"/>
              <a:gd name="connsiteX79" fmla="*/ 85785 w 578004"/>
              <a:gd name="connsiteY79" fmla="*/ 577432 h 577432"/>
              <a:gd name="connsiteX80" fmla="*/ 78406 w 578004"/>
              <a:gd name="connsiteY80" fmla="*/ 576511 h 577432"/>
              <a:gd name="connsiteX81" fmla="*/ 59957 w 578004"/>
              <a:gd name="connsiteY81" fmla="*/ 544278 h 577432"/>
              <a:gd name="connsiteX82" fmla="*/ 107001 w 578004"/>
              <a:gd name="connsiteY82" fmla="*/ 367457 h 577432"/>
              <a:gd name="connsiteX83" fmla="*/ 25828 w 578004"/>
              <a:gd name="connsiteY83" fmla="*/ 367457 h 577432"/>
              <a:gd name="connsiteX84" fmla="*/ 12914 w 578004"/>
              <a:gd name="connsiteY84" fmla="*/ 354563 h 577432"/>
              <a:gd name="connsiteX85" fmla="*/ 12914 w 578004"/>
              <a:gd name="connsiteY85" fmla="*/ 48810 h 577432"/>
              <a:gd name="connsiteX86" fmla="*/ 0 w 578004"/>
              <a:gd name="connsiteY86" fmla="*/ 26707 h 577432"/>
              <a:gd name="connsiteX87" fmla="*/ 25828 w 578004"/>
              <a:gd name="connsiteY87"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78004" h="577432">
                <a:moveTo>
                  <a:pt x="71957" y="173984"/>
                </a:moveTo>
                <a:cubicBezTo>
                  <a:pt x="79344" y="173984"/>
                  <a:pt x="85808" y="179513"/>
                  <a:pt x="85808" y="186884"/>
                </a:cubicBezTo>
                <a:lnTo>
                  <a:pt x="85808" y="298378"/>
                </a:lnTo>
                <a:cubicBezTo>
                  <a:pt x="85808" y="305749"/>
                  <a:pt x="79344" y="311278"/>
                  <a:pt x="71957" y="311278"/>
                </a:cubicBezTo>
                <a:cubicBezTo>
                  <a:pt x="64570" y="311278"/>
                  <a:pt x="59030" y="305749"/>
                  <a:pt x="59030" y="298378"/>
                </a:cubicBezTo>
                <a:lnTo>
                  <a:pt x="59030" y="186884"/>
                </a:lnTo>
                <a:cubicBezTo>
                  <a:pt x="59030" y="179513"/>
                  <a:pt x="64570" y="173984"/>
                  <a:pt x="71957" y="173984"/>
                </a:cubicBezTo>
                <a:close/>
                <a:moveTo>
                  <a:pt x="254571" y="171273"/>
                </a:moveTo>
                <a:lnTo>
                  <a:pt x="405859" y="203508"/>
                </a:lnTo>
                <a:lnTo>
                  <a:pt x="427999" y="203508"/>
                </a:lnTo>
                <a:cubicBezTo>
                  <a:pt x="435378" y="203508"/>
                  <a:pt x="441836" y="206271"/>
                  <a:pt x="446448" y="210876"/>
                </a:cubicBezTo>
                <a:lnTo>
                  <a:pt x="434456" y="301133"/>
                </a:lnTo>
                <a:lnTo>
                  <a:pt x="452906" y="316790"/>
                </a:lnTo>
                <a:lnTo>
                  <a:pt x="472278" y="301133"/>
                </a:lnTo>
                <a:lnTo>
                  <a:pt x="459363" y="210876"/>
                </a:lnTo>
                <a:cubicBezTo>
                  <a:pt x="463976" y="206271"/>
                  <a:pt x="470433" y="203508"/>
                  <a:pt x="477813" y="203508"/>
                </a:cubicBezTo>
                <a:lnTo>
                  <a:pt x="503642" y="203508"/>
                </a:lnTo>
                <a:cubicBezTo>
                  <a:pt x="514712" y="203508"/>
                  <a:pt x="523937" y="209955"/>
                  <a:pt x="527627" y="220086"/>
                </a:cubicBezTo>
                <a:lnTo>
                  <a:pt x="576519" y="344420"/>
                </a:lnTo>
                <a:cubicBezTo>
                  <a:pt x="581131" y="358235"/>
                  <a:pt x="574674" y="372971"/>
                  <a:pt x="561759" y="378497"/>
                </a:cubicBezTo>
                <a:cubicBezTo>
                  <a:pt x="547922" y="384023"/>
                  <a:pt x="532239" y="377576"/>
                  <a:pt x="527627" y="363761"/>
                </a:cubicBezTo>
                <a:lnTo>
                  <a:pt x="504565" y="303896"/>
                </a:lnTo>
                <a:lnTo>
                  <a:pt x="504565" y="376655"/>
                </a:lnTo>
                <a:lnTo>
                  <a:pt x="514712" y="548881"/>
                </a:lnTo>
                <a:cubicBezTo>
                  <a:pt x="514712" y="563617"/>
                  <a:pt x="503642" y="576511"/>
                  <a:pt x="489805" y="576511"/>
                </a:cubicBezTo>
                <a:cubicBezTo>
                  <a:pt x="488883" y="577432"/>
                  <a:pt x="488883" y="577432"/>
                  <a:pt x="487960" y="577432"/>
                </a:cubicBezTo>
                <a:cubicBezTo>
                  <a:pt x="474123" y="577432"/>
                  <a:pt x="463053" y="566380"/>
                  <a:pt x="462131" y="552565"/>
                </a:cubicBezTo>
                <a:lnTo>
                  <a:pt x="452906" y="404285"/>
                </a:lnTo>
                <a:lnTo>
                  <a:pt x="444603" y="552565"/>
                </a:lnTo>
                <a:cubicBezTo>
                  <a:pt x="443681" y="566380"/>
                  <a:pt x="432611" y="577432"/>
                  <a:pt x="418774" y="577432"/>
                </a:cubicBezTo>
                <a:cubicBezTo>
                  <a:pt x="417851" y="577432"/>
                  <a:pt x="416929" y="577432"/>
                  <a:pt x="416929" y="576511"/>
                </a:cubicBezTo>
                <a:cubicBezTo>
                  <a:pt x="402169" y="576511"/>
                  <a:pt x="391099" y="563617"/>
                  <a:pt x="392022" y="548881"/>
                </a:cubicBezTo>
                <a:lnTo>
                  <a:pt x="402169" y="376655"/>
                </a:lnTo>
                <a:lnTo>
                  <a:pt x="402169" y="256005"/>
                </a:lnTo>
                <a:cubicBezTo>
                  <a:pt x="400324" y="256005"/>
                  <a:pt x="398479" y="255084"/>
                  <a:pt x="397557" y="255084"/>
                </a:cubicBezTo>
                <a:lnTo>
                  <a:pt x="244424" y="222849"/>
                </a:lnTo>
                <a:cubicBezTo>
                  <a:pt x="229664" y="219165"/>
                  <a:pt x="220439" y="205350"/>
                  <a:pt x="224129" y="191535"/>
                </a:cubicBezTo>
                <a:cubicBezTo>
                  <a:pt x="226897" y="176799"/>
                  <a:pt x="240734" y="168510"/>
                  <a:pt x="254571" y="171273"/>
                </a:cubicBezTo>
                <a:close/>
                <a:moveTo>
                  <a:pt x="190019" y="134483"/>
                </a:moveTo>
                <a:cubicBezTo>
                  <a:pt x="197406" y="134483"/>
                  <a:pt x="203869" y="140008"/>
                  <a:pt x="203869" y="147374"/>
                </a:cubicBezTo>
                <a:lnTo>
                  <a:pt x="203869" y="298387"/>
                </a:lnTo>
                <a:cubicBezTo>
                  <a:pt x="203869" y="305753"/>
                  <a:pt x="197406" y="311278"/>
                  <a:pt x="190019" y="311278"/>
                </a:cubicBezTo>
                <a:cubicBezTo>
                  <a:pt x="183555" y="311278"/>
                  <a:pt x="177091" y="305753"/>
                  <a:pt x="177091" y="298387"/>
                </a:cubicBezTo>
                <a:lnTo>
                  <a:pt x="177091" y="147374"/>
                </a:lnTo>
                <a:cubicBezTo>
                  <a:pt x="177091" y="140008"/>
                  <a:pt x="183555" y="134483"/>
                  <a:pt x="190019" y="134483"/>
                </a:cubicBezTo>
                <a:close/>
                <a:moveTo>
                  <a:pt x="453380" y="97644"/>
                </a:moveTo>
                <a:cubicBezTo>
                  <a:pt x="479077" y="97644"/>
                  <a:pt x="499909" y="118443"/>
                  <a:pt x="499909" y="144099"/>
                </a:cubicBezTo>
                <a:cubicBezTo>
                  <a:pt x="499909" y="169755"/>
                  <a:pt x="479077" y="190554"/>
                  <a:pt x="453380" y="190554"/>
                </a:cubicBezTo>
                <a:cubicBezTo>
                  <a:pt x="427683" y="190554"/>
                  <a:pt x="406851" y="169755"/>
                  <a:pt x="406851" y="144099"/>
                </a:cubicBezTo>
                <a:cubicBezTo>
                  <a:pt x="406851" y="118443"/>
                  <a:pt x="427683" y="97644"/>
                  <a:pt x="453380" y="97644"/>
                </a:cubicBezTo>
                <a:close/>
                <a:moveTo>
                  <a:pt x="130988" y="81962"/>
                </a:moveTo>
                <a:cubicBezTo>
                  <a:pt x="138375" y="81962"/>
                  <a:pt x="144839" y="87488"/>
                  <a:pt x="144839" y="94855"/>
                </a:cubicBezTo>
                <a:lnTo>
                  <a:pt x="144839" y="298385"/>
                </a:lnTo>
                <a:cubicBezTo>
                  <a:pt x="144839" y="305752"/>
                  <a:pt x="138375" y="311278"/>
                  <a:pt x="130988" y="311278"/>
                </a:cubicBezTo>
                <a:cubicBezTo>
                  <a:pt x="124524" y="311278"/>
                  <a:pt x="118061" y="305752"/>
                  <a:pt x="118061" y="298385"/>
                </a:cubicBezTo>
                <a:lnTo>
                  <a:pt x="118061" y="94855"/>
                </a:lnTo>
                <a:cubicBezTo>
                  <a:pt x="118061" y="87488"/>
                  <a:pt x="124524" y="81962"/>
                  <a:pt x="130988" y="81962"/>
                </a:cubicBezTo>
                <a:close/>
                <a:moveTo>
                  <a:pt x="25828" y="0"/>
                </a:moveTo>
                <a:lnTo>
                  <a:pt x="354210" y="0"/>
                </a:lnTo>
                <a:cubicBezTo>
                  <a:pt x="368969" y="0"/>
                  <a:pt x="380960" y="11972"/>
                  <a:pt x="380960" y="26707"/>
                </a:cubicBezTo>
                <a:cubicBezTo>
                  <a:pt x="380960" y="35917"/>
                  <a:pt x="375426" y="44205"/>
                  <a:pt x="368046" y="48810"/>
                </a:cubicBezTo>
                <a:lnTo>
                  <a:pt x="368046" y="168533"/>
                </a:lnTo>
                <a:lnTo>
                  <a:pt x="341296" y="163007"/>
                </a:lnTo>
                <a:lnTo>
                  <a:pt x="341296" y="52494"/>
                </a:lnTo>
                <a:lnTo>
                  <a:pt x="39664" y="52494"/>
                </a:lnTo>
                <a:lnTo>
                  <a:pt x="39664" y="340749"/>
                </a:lnTo>
                <a:lnTo>
                  <a:pt x="341296" y="340749"/>
                </a:lnTo>
                <a:lnTo>
                  <a:pt x="341296" y="269837"/>
                </a:lnTo>
                <a:lnTo>
                  <a:pt x="368046" y="275362"/>
                </a:lnTo>
                <a:lnTo>
                  <a:pt x="368046" y="354563"/>
                </a:lnTo>
                <a:cubicBezTo>
                  <a:pt x="368046" y="361010"/>
                  <a:pt x="361589" y="367457"/>
                  <a:pt x="354210" y="367457"/>
                </a:cubicBezTo>
                <a:lnTo>
                  <a:pt x="273959" y="367457"/>
                </a:lnTo>
                <a:lnTo>
                  <a:pt x="321003" y="544278"/>
                </a:lnTo>
                <a:cubicBezTo>
                  <a:pt x="324693" y="558092"/>
                  <a:pt x="316391" y="572827"/>
                  <a:pt x="302554" y="576511"/>
                </a:cubicBezTo>
                <a:cubicBezTo>
                  <a:pt x="299787" y="576511"/>
                  <a:pt x="297942" y="577432"/>
                  <a:pt x="295175" y="577432"/>
                </a:cubicBezTo>
                <a:cubicBezTo>
                  <a:pt x="284106" y="577432"/>
                  <a:pt x="273037" y="569143"/>
                  <a:pt x="270270" y="557171"/>
                </a:cubicBezTo>
                <a:lnTo>
                  <a:pt x="219537" y="367457"/>
                </a:lnTo>
                <a:lnTo>
                  <a:pt x="161423" y="367457"/>
                </a:lnTo>
                <a:lnTo>
                  <a:pt x="110690" y="557171"/>
                </a:lnTo>
                <a:cubicBezTo>
                  <a:pt x="107923" y="569143"/>
                  <a:pt x="96854" y="577432"/>
                  <a:pt x="85785" y="577432"/>
                </a:cubicBezTo>
                <a:cubicBezTo>
                  <a:pt x="83018" y="577432"/>
                  <a:pt x="81173" y="576511"/>
                  <a:pt x="78406" y="576511"/>
                </a:cubicBezTo>
                <a:cubicBezTo>
                  <a:pt x="64569" y="572827"/>
                  <a:pt x="56267" y="558092"/>
                  <a:pt x="59957" y="544278"/>
                </a:cubicBezTo>
                <a:lnTo>
                  <a:pt x="107001" y="367457"/>
                </a:lnTo>
                <a:lnTo>
                  <a:pt x="25828" y="367457"/>
                </a:lnTo>
                <a:cubicBezTo>
                  <a:pt x="19371" y="367457"/>
                  <a:pt x="12914" y="361010"/>
                  <a:pt x="12914" y="354563"/>
                </a:cubicBezTo>
                <a:lnTo>
                  <a:pt x="12914" y="48810"/>
                </a:lnTo>
                <a:cubicBezTo>
                  <a:pt x="5534" y="44205"/>
                  <a:pt x="0" y="35917"/>
                  <a:pt x="0" y="26707"/>
                </a:cubicBezTo>
                <a:cubicBezTo>
                  <a:pt x="0" y="11972"/>
                  <a:pt x="11991" y="0"/>
                  <a:pt x="258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history_169244"/>
          <p:cNvSpPr/>
          <p:nvPr/>
        </p:nvSpPr>
        <p:spPr>
          <a:xfrm>
            <a:off x="5898479" y="2871337"/>
            <a:ext cx="457205" cy="461745"/>
          </a:xfrm>
          <a:custGeom>
            <a:avLst/>
            <a:gdLst>
              <a:gd name="connsiteX0" fmla="*/ 297379 w 601036"/>
              <a:gd name="connsiteY0" fmla="*/ 176833 h 607004"/>
              <a:gd name="connsiteX1" fmla="*/ 284854 w 601036"/>
              <a:gd name="connsiteY1" fmla="*/ 189344 h 607004"/>
              <a:gd name="connsiteX2" fmla="*/ 284854 w 601036"/>
              <a:gd name="connsiteY2" fmla="*/ 318221 h 607004"/>
              <a:gd name="connsiteX3" fmla="*/ 284854 w 601036"/>
              <a:gd name="connsiteY3" fmla="*/ 318691 h 607004"/>
              <a:gd name="connsiteX4" fmla="*/ 284854 w 601036"/>
              <a:gd name="connsiteY4" fmla="*/ 319067 h 607004"/>
              <a:gd name="connsiteX5" fmla="*/ 288527 w 601036"/>
              <a:gd name="connsiteY5" fmla="*/ 328098 h 607004"/>
              <a:gd name="connsiteX6" fmla="*/ 344369 w 601036"/>
              <a:gd name="connsiteY6" fmla="*/ 383882 h 607004"/>
              <a:gd name="connsiteX7" fmla="*/ 353315 w 601036"/>
              <a:gd name="connsiteY7" fmla="*/ 387550 h 607004"/>
              <a:gd name="connsiteX8" fmla="*/ 362167 w 601036"/>
              <a:gd name="connsiteY8" fmla="*/ 383882 h 607004"/>
              <a:gd name="connsiteX9" fmla="*/ 362167 w 601036"/>
              <a:gd name="connsiteY9" fmla="*/ 366102 h 607004"/>
              <a:gd name="connsiteX10" fmla="*/ 313670 w 601036"/>
              <a:gd name="connsiteY10" fmla="*/ 317656 h 607004"/>
              <a:gd name="connsiteX11" fmla="*/ 309997 w 601036"/>
              <a:gd name="connsiteY11" fmla="*/ 308814 h 607004"/>
              <a:gd name="connsiteX12" fmla="*/ 309997 w 601036"/>
              <a:gd name="connsiteY12" fmla="*/ 189344 h 607004"/>
              <a:gd name="connsiteX13" fmla="*/ 297379 w 601036"/>
              <a:gd name="connsiteY13" fmla="*/ 176833 h 607004"/>
              <a:gd name="connsiteX14" fmla="*/ 511466 w 601036"/>
              <a:gd name="connsiteY14" fmla="*/ 159619 h 607004"/>
              <a:gd name="connsiteX15" fmla="*/ 519287 w 601036"/>
              <a:gd name="connsiteY15" fmla="*/ 165192 h 607004"/>
              <a:gd name="connsiteX16" fmla="*/ 559614 w 601036"/>
              <a:gd name="connsiteY16" fmla="*/ 304780 h 607004"/>
              <a:gd name="connsiteX17" fmla="*/ 535776 w 601036"/>
              <a:gd name="connsiteY17" fmla="*/ 414080 h 607004"/>
              <a:gd name="connsiteX18" fmla="*/ 524375 w 601036"/>
              <a:gd name="connsiteY18" fmla="*/ 421417 h 607004"/>
              <a:gd name="connsiteX19" fmla="*/ 519098 w 601036"/>
              <a:gd name="connsiteY19" fmla="*/ 420288 h 607004"/>
              <a:gd name="connsiteX20" fmla="*/ 512974 w 601036"/>
              <a:gd name="connsiteY20" fmla="*/ 403640 h 607004"/>
              <a:gd name="connsiteX21" fmla="*/ 534551 w 601036"/>
              <a:gd name="connsiteY21" fmla="*/ 304780 h 607004"/>
              <a:gd name="connsiteX22" fmla="*/ 498087 w 601036"/>
              <a:gd name="connsiteY22" fmla="*/ 178549 h 607004"/>
              <a:gd name="connsiteX23" fmla="*/ 501950 w 601036"/>
              <a:gd name="connsiteY23" fmla="*/ 161242 h 607004"/>
              <a:gd name="connsiteX24" fmla="*/ 511466 w 601036"/>
              <a:gd name="connsiteY24" fmla="*/ 159619 h 607004"/>
              <a:gd name="connsiteX25" fmla="*/ 297379 w 601036"/>
              <a:gd name="connsiteY25" fmla="*/ 151716 h 607004"/>
              <a:gd name="connsiteX26" fmla="*/ 335046 w 601036"/>
              <a:gd name="connsiteY26" fmla="*/ 189344 h 607004"/>
              <a:gd name="connsiteX27" fmla="*/ 335046 w 601036"/>
              <a:gd name="connsiteY27" fmla="*/ 303640 h 607004"/>
              <a:gd name="connsiteX28" fmla="*/ 379965 w 601036"/>
              <a:gd name="connsiteY28" fmla="*/ 348417 h 607004"/>
              <a:gd name="connsiteX29" fmla="*/ 379965 w 601036"/>
              <a:gd name="connsiteY29" fmla="*/ 401567 h 607004"/>
              <a:gd name="connsiteX30" fmla="*/ 353315 w 601036"/>
              <a:gd name="connsiteY30" fmla="*/ 412667 h 607004"/>
              <a:gd name="connsiteX31" fmla="*/ 326665 w 601036"/>
              <a:gd name="connsiteY31" fmla="*/ 401661 h 607004"/>
              <a:gd name="connsiteX32" fmla="*/ 270823 w 601036"/>
              <a:gd name="connsiteY32" fmla="*/ 345783 h 607004"/>
              <a:gd name="connsiteX33" fmla="*/ 259805 w 601036"/>
              <a:gd name="connsiteY33" fmla="*/ 319161 h 607004"/>
              <a:gd name="connsiteX34" fmla="*/ 259711 w 601036"/>
              <a:gd name="connsiteY34" fmla="*/ 318597 h 607004"/>
              <a:gd name="connsiteX35" fmla="*/ 259711 w 601036"/>
              <a:gd name="connsiteY35" fmla="*/ 189344 h 607004"/>
              <a:gd name="connsiteX36" fmla="*/ 297379 w 601036"/>
              <a:gd name="connsiteY36" fmla="*/ 151716 h 607004"/>
              <a:gd name="connsiteX37" fmla="*/ 402316 w 601036"/>
              <a:gd name="connsiteY37" fmla="*/ 68342 h 607004"/>
              <a:gd name="connsiteX38" fmla="*/ 411905 w 601036"/>
              <a:gd name="connsiteY38" fmla="*/ 68919 h 607004"/>
              <a:gd name="connsiteX39" fmla="*/ 476550 w 601036"/>
              <a:gd name="connsiteY39" fmla="*/ 113422 h 607004"/>
              <a:gd name="connsiteX40" fmla="*/ 477115 w 601036"/>
              <a:gd name="connsiteY40" fmla="*/ 131110 h 607004"/>
              <a:gd name="connsiteX41" fmla="*/ 467974 w 601036"/>
              <a:gd name="connsiteY41" fmla="*/ 135062 h 607004"/>
              <a:gd name="connsiteX42" fmla="*/ 459399 w 601036"/>
              <a:gd name="connsiteY42" fmla="*/ 131675 h 607004"/>
              <a:gd name="connsiteX43" fmla="*/ 400879 w 601036"/>
              <a:gd name="connsiteY43" fmla="*/ 91499 h 607004"/>
              <a:gd name="connsiteX44" fmla="*/ 395131 w 601036"/>
              <a:gd name="connsiteY44" fmla="*/ 74752 h 607004"/>
              <a:gd name="connsiteX45" fmla="*/ 402316 w 601036"/>
              <a:gd name="connsiteY45" fmla="*/ 68342 h 607004"/>
              <a:gd name="connsiteX46" fmla="*/ 81088 w 601036"/>
              <a:gd name="connsiteY46" fmla="*/ 55216 h 607004"/>
              <a:gd name="connsiteX47" fmla="*/ 60177 w 601036"/>
              <a:gd name="connsiteY47" fmla="*/ 75628 h 607004"/>
              <a:gd name="connsiteX48" fmla="*/ 26268 w 601036"/>
              <a:gd name="connsiteY48" fmla="*/ 195938 h 607004"/>
              <a:gd name="connsiteX49" fmla="*/ 33426 w 601036"/>
              <a:gd name="connsiteY49" fmla="*/ 224158 h 607004"/>
              <a:gd name="connsiteX50" fmla="*/ 61590 w 601036"/>
              <a:gd name="connsiteY50" fmla="*/ 232060 h 607004"/>
              <a:gd name="connsiteX51" fmla="*/ 182911 w 601036"/>
              <a:gd name="connsiteY51" fmla="*/ 201300 h 607004"/>
              <a:gd name="connsiteX52" fmla="*/ 203822 w 601036"/>
              <a:gd name="connsiteY52" fmla="*/ 180982 h 607004"/>
              <a:gd name="connsiteX53" fmla="*/ 196569 w 601036"/>
              <a:gd name="connsiteY53" fmla="*/ 152668 h 607004"/>
              <a:gd name="connsiteX54" fmla="*/ 191765 w 601036"/>
              <a:gd name="connsiteY54" fmla="*/ 147682 h 607004"/>
              <a:gd name="connsiteX55" fmla="*/ 191671 w 601036"/>
              <a:gd name="connsiteY55" fmla="*/ 147682 h 607004"/>
              <a:gd name="connsiteX56" fmla="*/ 150791 w 601036"/>
              <a:gd name="connsiteY56" fmla="*/ 105729 h 607004"/>
              <a:gd name="connsiteX57" fmla="*/ 109252 w 601036"/>
              <a:gd name="connsiteY57" fmla="*/ 63118 h 607004"/>
              <a:gd name="connsiteX58" fmla="*/ 81088 w 601036"/>
              <a:gd name="connsiteY58" fmla="*/ 55216 h 607004"/>
              <a:gd name="connsiteX59" fmla="*/ 297168 w 601036"/>
              <a:gd name="connsiteY59" fmla="*/ 25115 h 607004"/>
              <a:gd name="connsiteX60" fmla="*/ 148719 w 601036"/>
              <a:gd name="connsiteY60" fmla="*/ 67727 h 607004"/>
              <a:gd name="connsiteX61" fmla="*/ 188563 w 601036"/>
              <a:gd name="connsiteY61" fmla="*/ 108457 h 607004"/>
              <a:gd name="connsiteX62" fmla="*/ 202974 w 601036"/>
              <a:gd name="connsiteY62" fmla="*/ 123319 h 607004"/>
              <a:gd name="connsiteX63" fmla="*/ 297168 w 601036"/>
              <a:gd name="connsiteY63" fmla="*/ 100368 h 607004"/>
              <a:gd name="connsiteX64" fmla="*/ 500626 w 601036"/>
              <a:gd name="connsiteY64" fmla="*/ 303549 h 607004"/>
              <a:gd name="connsiteX65" fmla="*/ 297168 w 601036"/>
              <a:gd name="connsiteY65" fmla="*/ 506731 h 607004"/>
              <a:gd name="connsiteX66" fmla="*/ 144480 w 601036"/>
              <a:gd name="connsiteY66" fmla="*/ 437875 h 607004"/>
              <a:gd name="connsiteX67" fmla="*/ 116222 w 601036"/>
              <a:gd name="connsiteY67" fmla="*/ 425176 h 607004"/>
              <a:gd name="connsiteX68" fmla="*/ 91355 w 601036"/>
              <a:gd name="connsiteY68" fmla="*/ 434582 h 607004"/>
              <a:gd name="connsiteX69" fmla="*/ 78639 w 601036"/>
              <a:gd name="connsiteY69" fmla="*/ 460450 h 607004"/>
              <a:gd name="connsiteX70" fmla="*/ 88058 w 601036"/>
              <a:gd name="connsiteY70" fmla="*/ 487729 h 607004"/>
              <a:gd name="connsiteX71" fmla="*/ 297168 w 601036"/>
              <a:gd name="connsiteY71" fmla="*/ 581983 h 607004"/>
              <a:gd name="connsiteX72" fmla="*/ 494315 w 601036"/>
              <a:gd name="connsiteY72" fmla="*/ 500428 h 607004"/>
              <a:gd name="connsiteX73" fmla="*/ 575981 w 601036"/>
              <a:gd name="connsiteY73" fmla="*/ 303549 h 607004"/>
              <a:gd name="connsiteX74" fmla="*/ 494315 w 601036"/>
              <a:gd name="connsiteY74" fmla="*/ 106670 h 607004"/>
              <a:gd name="connsiteX75" fmla="*/ 297168 w 601036"/>
              <a:gd name="connsiteY75" fmla="*/ 25115 h 607004"/>
              <a:gd name="connsiteX76" fmla="*/ 297168 w 601036"/>
              <a:gd name="connsiteY76" fmla="*/ 0 h 607004"/>
              <a:gd name="connsiteX77" fmla="*/ 512023 w 601036"/>
              <a:gd name="connsiteY77" fmla="*/ 88892 h 607004"/>
              <a:gd name="connsiteX78" fmla="*/ 601036 w 601036"/>
              <a:gd name="connsiteY78" fmla="*/ 303549 h 607004"/>
              <a:gd name="connsiteX79" fmla="*/ 512023 w 601036"/>
              <a:gd name="connsiteY79" fmla="*/ 518112 h 607004"/>
              <a:gd name="connsiteX80" fmla="*/ 297168 w 601036"/>
              <a:gd name="connsiteY80" fmla="*/ 607004 h 607004"/>
              <a:gd name="connsiteX81" fmla="*/ 69220 w 601036"/>
              <a:gd name="connsiteY81" fmla="*/ 504285 h 607004"/>
              <a:gd name="connsiteX82" fmla="*/ 53584 w 601036"/>
              <a:gd name="connsiteY82" fmla="*/ 458945 h 607004"/>
              <a:gd name="connsiteX83" fmla="*/ 74683 w 601036"/>
              <a:gd name="connsiteY83" fmla="*/ 415769 h 607004"/>
              <a:gd name="connsiteX84" fmla="*/ 163319 w 601036"/>
              <a:gd name="connsiteY84" fmla="*/ 421319 h 607004"/>
              <a:gd name="connsiteX85" fmla="*/ 297168 w 601036"/>
              <a:gd name="connsiteY85" fmla="*/ 481615 h 607004"/>
              <a:gd name="connsiteX86" fmla="*/ 475476 w 601036"/>
              <a:gd name="connsiteY86" fmla="*/ 303549 h 607004"/>
              <a:gd name="connsiteX87" fmla="*/ 297168 w 601036"/>
              <a:gd name="connsiteY87" fmla="*/ 125389 h 607004"/>
              <a:gd name="connsiteX88" fmla="*/ 220683 w 601036"/>
              <a:gd name="connsiteY88" fmla="*/ 142603 h 607004"/>
              <a:gd name="connsiteX89" fmla="*/ 227936 w 601036"/>
              <a:gd name="connsiteY89" fmla="*/ 187755 h 607004"/>
              <a:gd name="connsiteX90" fmla="*/ 189034 w 601036"/>
              <a:gd name="connsiteY90" fmla="*/ 225569 h 607004"/>
              <a:gd name="connsiteX91" fmla="*/ 67713 w 601036"/>
              <a:gd name="connsiteY91" fmla="*/ 256423 h 607004"/>
              <a:gd name="connsiteX92" fmla="*/ 54149 w 601036"/>
              <a:gd name="connsiteY92" fmla="*/ 258116 h 607004"/>
              <a:gd name="connsiteX93" fmla="*/ 15435 w 601036"/>
              <a:gd name="connsiteY93" fmla="*/ 241654 h 607004"/>
              <a:gd name="connsiteX94" fmla="*/ 2060 w 601036"/>
              <a:gd name="connsiteY94" fmla="*/ 189072 h 607004"/>
              <a:gd name="connsiteX95" fmla="*/ 36064 w 601036"/>
              <a:gd name="connsiteY95" fmla="*/ 68762 h 607004"/>
              <a:gd name="connsiteX96" fmla="*/ 74966 w 601036"/>
              <a:gd name="connsiteY96" fmla="*/ 30947 h 607004"/>
              <a:gd name="connsiteX97" fmla="*/ 127243 w 601036"/>
              <a:gd name="connsiteY97" fmla="*/ 45621 h 607004"/>
              <a:gd name="connsiteX98" fmla="*/ 130822 w 601036"/>
              <a:gd name="connsiteY98" fmla="*/ 49384 h 607004"/>
              <a:gd name="connsiteX99" fmla="*/ 297168 w 601036"/>
              <a:gd name="connsiteY99"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01036" h="607004">
                <a:moveTo>
                  <a:pt x="297379" y="176833"/>
                </a:moveTo>
                <a:cubicBezTo>
                  <a:pt x="290504" y="176833"/>
                  <a:pt x="284854" y="182477"/>
                  <a:pt x="284854" y="189344"/>
                </a:cubicBezTo>
                <a:lnTo>
                  <a:pt x="284854" y="318221"/>
                </a:lnTo>
                <a:cubicBezTo>
                  <a:pt x="284854" y="318409"/>
                  <a:pt x="284854" y="318597"/>
                  <a:pt x="284854" y="318691"/>
                </a:cubicBezTo>
                <a:cubicBezTo>
                  <a:pt x="284854" y="318785"/>
                  <a:pt x="284854" y="318973"/>
                  <a:pt x="284854" y="319067"/>
                </a:cubicBezTo>
                <a:cubicBezTo>
                  <a:pt x="284854" y="322454"/>
                  <a:pt x="286173" y="325652"/>
                  <a:pt x="288527" y="328098"/>
                </a:cubicBezTo>
                <a:lnTo>
                  <a:pt x="344369" y="383882"/>
                </a:lnTo>
                <a:cubicBezTo>
                  <a:pt x="346817" y="386233"/>
                  <a:pt x="349925" y="387550"/>
                  <a:pt x="353315" y="387550"/>
                </a:cubicBezTo>
                <a:cubicBezTo>
                  <a:pt x="356611" y="387550"/>
                  <a:pt x="359813" y="386233"/>
                  <a:pt x="362167" y="383882"/>
                </a:cubicBezTo>
                <a:cubicBezTo>
                  <a:pt x="367064" y="378990"/>
                  <a:pt x="367064" y="370994"/>
                  <a:pt x="362167" y="366102"/>
                </a:cubicBezTo>
                <a:lnTo>
                  <a:pt x="313670" y="317656"/>
                </a:lnTo>
                <a:cubicBezTo>
                  <a:pt x="311316" y="315304"/>
                  <a:pt x="309997" y="312106"/>
                  <a:pt x="309997" y="308814"/>
                </a:cubicBezTo>
                <a:lnTo>
                  <a:pt x="309997" y="189344"/>
                </a:lnTo>
                <a:cubicBezTo>
                  <a:pt x="309997" y="182477"/>
                  <a:pt x="304347" y="176833"/>
                  <a:pt x="297379" y="176833"/>
                </a:cubicBezTo>
                <a:close/>
                <a:moveTo>
                  <a:pt x="511466" y="159619"/>
                </a:moveTo>
                <a:cubicBezTo>
                  <a:pt x="514599" y="160325"/>
                  <a:pt x="517449" y="162229"/>
                  <a:pt x="519287" y="165192"/>
                </a:cubicBezTo>
                <a:cubicBezTo>
                  <a:pt x="545669" y="206862"/>
                  <a:pt x="559614" y="255210"/>
                  <a:pt x="559614" y="304780"/>
                </a:cubicBezTo>
                <a:cubicBezTo>
                  <a:pt x="559614" y="342970"/>
                  <a:pt x="551605" y="379748"/>
                  <a:pt x="535776" y="414080"/>
                </a:cubicBezTo>
                <a:cubicBezTo>
                  <a:pt x="533609" y="418689"/>
                  <a:pt x="529086" y="421417"/>
                  <a:pt x="524375" y="421417"/>
                </a:cubicBezTo>
                <a:cubicBezTo>
                  <a:pt x="522585" y="421417"/>
                  <a:pt x="520794" y="421041"/>
                  <a:pt x="519098" y="420288"/>
                </a:cubicBezTo>
                <a:cubicBezTo>
                  <a:pt x="512785" y="417373"/>
                  <a:pt x="510053" y="409942"/>
                  <a:pt x="512974" y="403640"/>
                </a:cubicBezTo>
                <a:cubicBezTo>
                  <a:pt x="527296" y="372505"/>
                  <a:pt x="534551" y="339301"/>
                  <a:pt x="534551" y="304780"/>
                </a:cubicBezTo>
                <a:cubicBezTo>
                  <a:pt x="534551" y="259913"/>
                  <a:pt x="521925" y="216268"/>
                  <a:pt x="498087" y="178549"/>
                </a:cubicBezTo>
                <a:cubicBezTo>
                  <a:pt x="494412" y="172623"/>
                  <a:pt x="496108" y="164910"/>
                  <a:pt x="501950" y="161242"/>
                </a:cubicBezTo>
                <a:cubicBezTo>
                  <a:pt x="504918" y="159408"/>
                  <a:pt x="508333" y="158914"/>
                  <a:pt x="511466" y="159619"/>
                </a:cubicBezTo>
                <a:close/>
                <a:moveTo>
                  <a:pt x="297379" y="151716"/>
                </a:moveTo>
                <a:cubicBezTo>
                  <a:pt x="318190" y="151716"/>
                  <a:pt x="335046" y="168649"/>
                  <a:pt x="335046" y="189344"/>
                </a:cubicBezTo>
                <a:lnTo>
                  <a:pt x="335046" y="303640"/>
                </a:lnTo>
                <a:lnTo>
                  <a:pt x="379965" y="348417"/>
                </a:lnTo>
                <a:cubicBezTo>
                  <a:pt x="394561" y="363092"/>
                  <a:pt x="394561" y="386986"/>
                  <a:pt x="379965" y="401567"/>
                </a:cubicBezTo>
                <a:cubicBezTo>
                  <a:pt x="372808" y="408716"/>
                  <a:pt x="363391" y="412667"/>
                  <a:pt x="353315" y="412667"/>
                </a:cubicBezTo>
                <a:cubicBezTo>
                  <a:pt x="343239" y="412667"/>
                  <a:pt x="333728" y="408716"/>
                  <a:pt x="326665" y="401661"/>
                </a:cubicBezTo>
                <a:lnTo>
                  <a:pt x="270823" y="345783"/>
                </a:lnTo>
                <a:cubicBezTo>
                  <a:pt x="263666" y="338728"/>
                  <a:pt x="259711" y="329227"/>
                  <a:pt x="259805" y="319161"/>
                </a:cubicBezTo>
                <a:cubicBezTo>
                  <a:pt x="259711" y="318973"/>
                  <a:pt x="259711" y="318785"/>
                  <a:pt x="259711" y="318597"/>
                </a:cubicBezTo>
                <a:lnTo>
                  <a:pt x="259711" y="189344"/>
                </a:lnTo>
                <a:cubicBezTo>
                  <a:pt x="259711" y="168649"/>
                  <a:pt x="276661" y="151716"/>
                  <a:pt x="297379" y="151716"/>
                </a:cubicBezTo>
                <a:close/>
                <a:moveTo>
                  <a:pt x="402316" y="68342"/>
                </a:moveTo>
                <a:cubicBezTo>
                  <a:pt x="405355" y="67296"/>
                  <a:pt x="408795" y="67413"/>
                  <a:pt x="411905" y="68919"/>
                </a:cubicBezTo>
                <a:cubicBezTo>
                  <a:pt x="435557" y="80397"/>
                  <a:pt x="457326" y="95357"/>
                  <a:pt x="476550" y="113422"/>
                </a:cubicBezTo>
                <a:cubicBezTo>
                  <a:pt x="481638" y="118126"/>
                  <a:pt x="481921" y="126029"/>
                  <a:pt x="477115" y="131110"/>
                </a:cubicBezTo>
                <a:cubicBezTo>
                  <a:pt x="474665" y="133745"/>
                  <a:pt x="471272" y="135062"/>
                  <a:pt x="467974" y="135062"/>
                </a:cubicBezTo>
                <a:cubicBezTo>
                  <a:pt x="464865" y="135062"/>
                  <a:pt x="461755" y="133933"/>
                  <a:pt x="459399" y="131675"/>
                </a:cubicBezTo>
                <a:cubicBezTo>
                  <a:pt x="441965" y="115398"/>
                  <a:pt x="422270" y="101849"/>
                  <a:pt x="400879" y="91499"/>
                </a:cubicBezTo>
                <a:cubicBezTo>
                  <a:pt x="394660" y="88489"/>
                  <a:pt x="392021" y="80962"/>
                  <a:pt x="395131" y="74752"/>
                </a:cubicBezTo>
                <a:cubicBezTo>
                  <a:pt x="396639" y="71600"/>
                  <a:pt x="399277" y="69389"/>
                  <a:pt x="402316" y="68342"/>
                </a:cubicBezTo>
                <a:close/>
                <a:moveTo>
                  <a:pt x="81088" y="55216"/>
                </a:moveTo>
                <a:cubicBezTo>
                  <a:pt x="70915" y="57850"/>
                  <a:pt x="63097" y="65469"/>
                  <a:pt x="60177" y="75628"/>
                </a:cubicBezTo>
                <a:lnTo>
                  <a:pt x="26268" y="195938"/>
                </a:lnTo>
                <a:cubicBezTo>
                  <a:pt x="23442" y="206098"/>
                  <a:pt x="26079" y="216633"/>
                  <a:pt x="33426" y="224158"/>
                </a:cubicBezTo>
                <a:cubicBezTo>
                  <a:pt x="40868" y="231683"/>
                  <a:pt x="51323" y="234693"/>
                  <a:pt x="61590" y="232060"/>
                </a:cubicBezTo>
                <a:lnTo>
                  <a:pt x="182911" y="201300"/>
                </a:lnTo>
                <a:cubicBezTo>
                  <a:pt x="193084" y="198666"/>
                  <a:pt x="200902" y="191047"/>
                  <a:pt x="203822" y="180982"/>
                </a:cubicBezTo>
                <a:cubicBezTo>
                  <a:pt x="206648" y="170823"/>
                  <a:pt x="204011" y="160194"/>
                  <a:pt x="196569" y="152668"/>
                </a:cubicBezTo>
                <a:lnTo>
                  <a:pt x="191765" y="147682"/>
                </a:lnTo>
                <a:cubicBezTo>
                  <a:pt x="191671" y="147682"/>
                  <a:pt x="191671" y="147682"/>
                  <a:pt x="191671" y="147682"/>
                </a:cubicBezTo>
                <a:lnTo>
                  <a:pt x="150791" y="105729"/>
                </a:lnTo>
                <a:lnTo>
                  <a:pt x="109252" y="63118"/>
                </a:lnTo>
                <a:cubicBezTo>
                  <a:pt x="101811" y="55592"/>
                  <a:pt x="91355" y="52676"/>
                  <a:pt x="81088" y="55216"/>
                </a:cubicBezTo>
                <a:close/>
                <a:moveTo>
                  <a:pt x="297168" y="25115"/>
                </a:moveTo>
                <a:cubicBezTo>
                  <a:pt x="244043" y="25115"/>
                  <a:pt x="193084" y="39789"/>
                  <a:pt x="148719" y="67727"/>
                </a:cubicBezTo>
                <a:lnTo>
                  <a:pt x="188563" y="108457"/>
                </a:lnTo>
                <a:lnTo>
                  <a:pt x="202974" y="123319"/>
                </a:lnTo>
                <a:cubicBezTo>
                  <a:pt x="231892" y="108269"/>
                  <a:pt x="264200" y="100368"/>
                  <a:pt x="297168" y="100368"/>
                </a:cubicBezTo>
                <a:cubicBezTo>
                  <a:pt x="409352" y="100368"/>
                  <a:pt x="500626" y="191517"/>
                  <a:pt x="500626" y="303549"/>
                </a:cubicBezTo>
                <a:cubicBezTo>
                  <a:pt x="500626" y="415581"/>
                  <a:pt x="409352" y="506731"/>
                  <a:pt x="297168" y="506731"/>
                </a:cubicBezTo>
                <a:cubicBezTo>
                  <a:pt x="238768" y="506731"/>
                  <a:pt x="183194" y="481615"/>
                  <a:pt x="144480" y="437875"/>
                </a:cubicBezTo>
                <a:cubicBezTo>
                  <a:pt x="137133" y="429503"/>
                  <a:pt x="126678" y="425176"/>
                  <a:pt x="116222" y="425176"/>
                </a:cubicBezTo>
                <a:cubicBezTo>
                  <a:pt x="107368" y="425176"/>
                  <a:pt x="98514" y="428280"/>
                  <a:pt x="91355" y="434582"/>
                </a:cubicBezTo>
                <a:cubicBezTo>
                  <a:pt x="83820" y="441261"/>
                  <a:pt x="79298" y="450385"/>
                  <a:pt x="78639" y="460450"/>
                </a:cubicBezTo>
                <a:cubicBezTo>
                  <a:pt x="78074" y="470515"/>
                  <a:pt x="81371" y="480204"/>
                  <a:pt x="88058" y="487729"/>
                </a:cubicBezTo>
                <a:cubicBezTo>
                  <a:pt x="140995" y="547555"/>
                  <a:pt x="217198" y="581983"/>
                  <a:pt x="297168" y="581983"/>
                </a:cubicBezTo>
                <a:cubicBezTo>
                  <a:pt x="371581" y="581983"/>
                  <a:pt x="441661" y="553011"/>
                  <a:pt x="494315" y="500428"/>
                </a:cubicBezTo>
                <a:cubicBezTo>
                  <a:pt x="546969" y="447846"/>
                  <a:pt x="575981" y="377861"/>
                  <a:pt x="575981" y="303549"/>
                </a:cubicBezTo>
                <a:cubicBezTo>
                  <a:pt x="575981" y="229144"/>
                  <a:pt x="546969" y="159253"/>
                  <a:pt x="494315" y="106670"/>
                </a:cubicBezTo>
                <a:cubicBezTo>
                  <a:pt x="441661" y="54087"/>
                  <a:pt x="371581" y="25115"/>
                  <a:pt x="297168" y="25115"/>
                </a:cubicBezTo>
                <a:close/>
                <a:moveTo>
                  <a:pt x="297168" y="0"/>
                </a:moveTo>
                <a:cubicBezTo>
                  <a:pt x="378268" y="0"/>
                  <a:pt x="454659" y="31606"/>
                  <a:pt x="512023" y="88892"/>
                </a:cubicBezTo>
                <a:cubicBezTo>
                  <a:pt x="569481" y="146271"/>
                  <a:pt x="601036" y="222465"/>
                  <a:pt x="601036" y="303549"/>
                </a:cubicBezTo>
                <a:cubicBezTo>
                  <a:pt x="601036" y="384634"/>
                  <a:pt x="569481" y="460827"/>
                  <a:pt x="512023" y="518112"/>
                </a:cubicBezTo>
                <a:cubicBezTo>
                  <a:pt x="454659" y="575492"/>
                  <a:pt x="378268" y="607004"/>
                  <a:pt x="297168" y="607004"/>
                </a:cubicBezTo>
                <a:cubicBezTo>
                  <a:pt x="209945" y="607004"/>
                  <a:pt x="126866" y="569566"/>
                  <a:pt x="69220" y="504285"/>
                </a:cubicBezTo>
                <a:cubicBezTo>
                  <a:pt x="58105" y="491774"/>
                  <a:pt x="52548" y="475595"/>
                  <a:pt x="53584" y="458945"/>
                </a:cubicBezTo>
                <a:cubicBezTo>
                  <a:pt x="54620" y="442202"/>
                  <a:pt x="62155" y="426869"/>
                  <a:pt x="74683" y="415769"/>
                </a:cubicBezTo>
                <a:cubicBezTo>
                  <a:pt x="100680" y="392911"/>
                  <a:pt x="140430" y="395357"/>
                  <a:pt x="163319" y="421319"/>
                </a:cubicBezTo>
                <a:cubicBezTo>
                  <a:pt x="197229" y="459604"/>
                  <a:pt x="246021" y="481615"/>
                  <a:pt x="297168" y="481615"/>
                </a:cubicBezTo>
                <a:cubicBezTo>
                  <a:pt x="395506" y="481615"/>
                  <a:pt x="475476" y="401754"/>
                  <a:pt x="475476" y="303549"/>
                </a:cubicBezTo>
                <a:cubicBezTo>
                  <a:pt x="475476" y="205345"/>
                  <a:pt x="395506" y="125389"/>
                  <a:pt x="297168" y="125389"/>
                </a:cubicBezTo>
                <a:cubicBezTo>
                  <a:pt x="270511" y="125389"/>
                  <a:pt x="244325" y="131315"/>
                  <a:pt x="220683" y="142603"/>
                </a:cubicBezTo>
                <a:cubicBezTo>
                  <a:pt x="229631" y="155678"/>
                  <a:pt x="232457" y="171952"/>
                  <a:pt x="227936" y="187755"/>
                </a:cubicBezTo>
                <a:cubicBezTo>
                  <a:pt x="222661" y="206662"/>
                  <a:pt x="208061" y="220772"/>
                  <a:pt x="189034" y="225569"/>
                </a:cubicBezTo>
                <a:lnTo>
                  <a:pt x="67713" y="256423"/>
                </a:lnTo>
                <a:cubicBezTo>
                  <a:pt x="63191" y="257551"/>
                  <a:pt x="58670" y="258116"/>
                  <a:pt x="54149" y="258116"/>
                </a:cubicBezTo>
                <a:cubicBezTo>
                  <a:pt x="39737" y="258116"/>
                  <a:pt x="25891" y="252378"/>
                  <a:pt x="15435" y="241654"/>
                </a:cubicBezTo>
                <a:cubicBezTo>
                  <a:pt x="1777" y="227639"/>
                  <a:pt x="-3215" y="207979"/>
                  <a:pt x="2060" y="189072"/>
                </a:cubicBezTo>
                <a:lnTo>
                  <a:pt x="36064" y="68762"/>
                </a:lnTo>
                <a:cubicBezTo>
                  <a:pt x="41339" y="49948"/>
                  <a:pt x="55844" y="35745"/>
                  <a:pt x="74966" y="30947"/>
                </a:cubicBezTo>
                <a:cubicBezTo>
                  <a:pt x="93993" y="26056"/>
                  <a:pt x="113491" y="31606"/>
                  <a:pt x="127243" y="45621"/>
                </a:cubicBezTo>
                <a:lnTo>
                  <a:pt x="130822" y="49384"/>
                </a:lnTo>
                <a:cubicBezTo>
                  <a:pt x="180274" y="17026"/>
                  <a:pt x="237449" y="0"/>
                  <a:pt x="2971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wired-connection-silhouette_69510"/>
          <p:cNvSpPr/>
          <p:nvPr/>
        </p:nvSpPr>
        <p:spPr>
          <a:xfrm>
            <a:off x="10189137" y="2789217"/>
            <a:ext cx="461746" cy="460620"/>
          </a:xfrm>
          <a:custGeom>
            <a:avLst/>
            <a:gdLst>
              <a:gd name="T0" fmla="*/ 6497 w 6497"/>
              <a:gd name="T1" fmla="*/ 1351 h 6490"/>
              <a:gd name="T2" fmla="*/ 5617 w 6497"/>
              <a:gd name="T3" fmla="*/ 471 h 6490"/>
              <a:gd name="T4" fmla="*/ 4728 w 6497"/>
              <a:gd name="T5" fmla="*/ 783 h 6490"/>
              <a:gd name="T6" fmla="*/ 3236 w 6497"/>
              <a:gd name="T7" fmla="*/ 3029 h 6490"/>
              <a:gd name="T8" fmla="*/ 310 w 6497"/>
              <a:gd name="T9" fmla="*/ 0 h 6490"/>
              <a:gd name="T10" fmla="*/ 310 w 6497"/>
              <a:gd name="T11" fmla="*/ 6490 h 6490"/>
              <a:gd name="T12" fmla="*/ 1287 w 6497"/>
              <a:gd name="T13" fmla="*/ 5081 h 6490"/>
              <a:gd name="T14" fmla="*/ 2072 w 6497"/>
              <a:gd name="T15" fmla="*/ 6490 h 6490"/>
              <a:gd name="T16" fmla="*/ 3236 w 6497"/>
              <a:gd name="T17" fmla="*/ 3461 h 6490"/>
              <a:gd name="T18" fmla="*/ 4728 w 6497"/>
              <a:gd name="T19" fmla="*/ 5707 h 6490"/>
              <a:gd name="T20" fmla="*/ 5617 w 6497"/>
              <a:gd name="T21" fmla="*/ 6020 h 6490"/>
              <a:gd name="T22" fmla="*/ 6497 w 6497"/>
              <a:gd name="T23" fmla="*/ 5140 h 6490"/>
              <a:gd name="T24" fmla="*/ 5441 w 6497"/>
              <a:gd name="T25" fmla="*/ 5140 h 6490"/>
              <a:gd name="T26" fmla="*/ 4634 w 6497"/>
              <a:gd name="T27" fmla="*/ 5181 h 6490"/>
              <a:gd name="T28" fmla="*/ 5440 w 6497"/>
              <a:gd name="T29" fmla="*/ 3597 h 6490"/>
              <a:gd name="T30" fmla="*/ 6497 w 6497"/>
              <a:gd name="T31" fmla="*/ 3597 h 6490"/>
              <a:gd name="T32" fmla="*/ 5617 w 6497"/>
              <a:gd name="T33" fmla="*/ 2717 h 6490"/>
              <a:gd name="T34" fmla="*/ 4634 w 6497"/>
              <a:gd name="T35" fmla="*/ 3029 h 6490"/>
              <a:gd name="T36" fmla="*/ 5441 w 6497"/>
              <a:gd name="T37" fmla="*/ 1215 h 6490"/>
              <a:gd name="T38" fmla="*/ 1348 w 6497"/>
              <a:gd name="T39" fmla="*/ 4494 h 6490"/>
              <a:gd name="T40" fmla="*/ 612 w 6497"/>
              <a:gd name="T41" fmla="*/ 4494 h 6490"/>
              <a:gd name="T42" fmla="*/ 1225 w 6497"/>
              <a:gd name="T43" fmla="*/ 3881 h 6490"/>
              <a:gd name="T44" fmla="*/ 1348 w 6497"/>
              <a:gd name="T45" fmla="*/ 4494 h 6490"/>
              <a:gd name="T46" fmla="*/ 735 w 6497"/>
              <a:gd name="T47" fmla="*/ 3516 h 6490"/>
              <a:gd name="T48" fmla="*/ 735 w 6497"/>
              <a:gd name="T49" fmla="*/ 2779 h 6490"/>
              <a:gd name="T50" fmla="*/ 1348 w 6497"/>
              <a:gd name="T51" fmla="*/ 3392 h 6490"/>
              <a:gd name="T52" fmla="*/ 1225 w 6497"/>
              <a:gd name="T53" fmla="*/ 2414 h 6490"/>
              <a:gd name="T54" fmla="*/ 612 w 6497"/>
              <a:gd name="T55" fmla="*/ 1801 h 6490"/>
              <a:gd name="T56" fmla="*/ 1348 w 6497"/>
              <a:gd name="T57" fmla="*/ 1801 h 6490"/>
              <a:gd name="T58" fmla="*/ 1348 w 6497"/>
              <a:gd name="T59" fmla="*/ 1189 h 6490"/>
              <a:gd name="T60" fmla="*/ 612 w 6497"/>
              <a:gd name="T61" fmla="*/ 1189 h 6490"/>
              <a:gd name="T62" fmla="*/ 1225 w 6497"/>
              <a:gd name="T63" fmla="*/ 576 h 6490"/>
              <a:gd name="T64" fmla="*/ 1348 w 6497"/>
              <a:gd name="T65" fmla="*/ 1189 h 6490"/>
              <a:gd name="T66" fmla="*/ 2011 w 6497"/>
              <a:gd name="T67" fmla="*/ 4617 h 6490"/>
              <a:gd name="T68" fmla="*/ 2011 w 6497"/>
              <a:gd name="T69" fmla="*/ 3881 h 6490"/>
              <a:gd name="T70" fmla="*/ 2624 w 6497"/>
              <a:gd name="T71" fmla="*/ 4494 h 6490"/>
              <a:gd name="T72" fmla="*/ 2011 w 6497"/>
              <a:gd name="T73" fmla="*/ 3516 h 6490"/>
              <a:gd name="T74" fmla="*/ 2011 w 6497"/>
              <a:gd name="T75" fmla="*/ 2779 h 6490"/>
              <a:gd name="T76" fmla="*/ 2624 w 6497"/>
              <a:gd name="T77" fmla="*/ 3392 h 6490"/>
              <a:gd name="T78" fmla="*/ 2011 w 6497"/>
              <a:gd name="T79" fmla="*/ 2414 h 6490"/>
              <a:gd name="T80" fmla="*/ 2011 w 6497"/>
              <a:gd name="T81" fmla="*/ 1678 h 6490"/>
              <a:gd name="T82" fmla="*/ 2624 w 6497"/>
              <a:gd name="T83" fmla="*/ 2291 h 6490"/>
              <a:gd name="T84" fmla="*/ 2011 w 6497"/>
              <a:gd name="T85" fmla="*/ 1313 h 6490"/>
              <a:gd name="T86" fmla="*/ 2011 w 6497"/>
              <a:gd name="T87" fmla="*/ 576 h 6490"/>
              <a:gd name="T88" fmla="*/ 2624 w 6497"/>
              <a:gd name="T89" fmla="*/ 1189 h 6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97" h="6490">
                <a:moveTo>
                  <a:pt x="5617" y="1528"/>
                </a:moveTo>
                <a:lnTo>
                  <a:pt x="6320" y="1528"/>
                </a:lnTo>
                <a:cubicBezTo>
                  <a:pt x="6418" y="1528"/>
                  <a:pt x="6497" y="1448"/>
                  <a:pt x="6497" y="1351"/>
                </a:cubicBezTo>
                <a:lnTo>
                  <a:pt x="6497" y="648"/>
                </a:lnTo>
                <a:cubicBezTo>
                  <a:pt x="6497" y="550"/>
                  <a:pt x="6418" y="471"/>
                  <a:pt x="6320" y="471"/>
                </a:cubicBezTo>
                <a:lnTo>
                  <a:pt x="5617" y="471"/>
                </a:lnTo>
                <a:cubicBezTo>
                  <a:pt x="5520" y="471"/>
                  <a:pt x="5440" y="550"/>
                  <a:pt x="5440" y="648"/>
                </a:cubicBezTo>
                <a:lnTo>
                  <a:pt x="5440" y="783"/>
                </a:lnTo>
                <a:lnTo>
                  <a:pt x="4728" y="783"/>
                </a:lnTo>
                <a:cubicBezTo>
                  <a:pt x="4438" y="783"/>
                  <a:pt x="4202" y="1019"/>
                  <a:pt x="4202" y="1309"/>
                </a:cubicBezTo>
                <a:lnTo>
                  <a:pt x="4202" y="3029"/>
                </a:lnTo>
                <a:lnTo>
                  <a:pt x="3236" y="3029"/>
                </a:lnTo>
                <a:lnTo>
                  <a:pt x="3236" y="310"/>
                </a:lnTo>
                <a:cubicBezTo>
                  <a:pt x="3236" y="139"/>
                  <a:pt x="3097" y="0"/>
                  <a:pt x="2926" y="0"/>
                </a:cubicBezTo>
                <a:lnTo>
                  <a:pt x="310" y="0"/>
                </a:lnTo>
                <a:cubicBezTo>
                  <a:pt x="139" y="0"/>
                  <a:pt x="0" y="139"/>
                  <a:pt x="0" y="310"/>
                </a:cubicBezTo>
                <a:lnTo>
                  <a:pt x="0" y="6180"/>
                </a:lnTo>
                <a:cubicBezTo>
                  <a:pt x="0" y="6351"/>
                  <a:pt x="139" y="6490"/>
                  <a:pt x="310" y="6490"/>
                </a:cubicBezTo>
                <a:lnTo>
                  <a:pt x="1164" y="6490"/>
                </a:lnTo>
                <a:lnTo>
                  <a:pt x="1164" y="5205"/>
                </a:lnTo>
                <a:cubicBezTo>
                  <a:pt x="1164" y="5137"/>
                  <a:pt x="1219" y="5081"/>
                  <a:pt x="1287" y="5081"/>
                </a:cubicBezTo>
                <a:lnTo>
                  <a:pt x="1949" y="5081"/>
                </a:lnTo>
                <a:cubicBezTo>
                  <a:pt x="2017" y="5081"/>
                  <a:pt x="2072" y="5137"/>
                  <a:pt x="2072" y="5205"/>
                </a:cubicBezTo>
                <a:lnTo>
                  <a:pt x="2072" y="6490"/>
                </a:lnTo>
                <a:lnTo>
                  <a:pt x="2926" y="6490"/>
                </a:lnTo>
                <a:cubicBezTo>
                  <a:pt x="3097" y="6490"/>
                  <a:pt x="3236" y="6351"/>
                  <a:pt x="3236" y="6180"/>
                </a:cubicBezTo>
                <a:lnTo>
                  <a:pt x="3236" y="3461"/>
                </a:lnTo>
                <a:lnTo>
                  <a:pt x="4202" y="3461"/>
                </a:lnTo>
                <a:lnTo>
                  <a:pt x="4202" y="5181"/>
                </a:lnTo>
                <a:cubicBezTo>
                  <a:pt x="4202" y="5471"/>
                  <a:pt x="4438" y="5707"/>
                  <a:pt x="4728" y="5707"/>
                </a:cubicBezTo>
                <a:lnTo>
                  <a:pt x="5441" y="5707"/>
                </a:lnTo>
                <a:lnTo>
                  <a:pt x="5441" y="5843"/>
                </a:lnTo>
                <a:cubicBezTo>
                  <a:pt x="5441" y="5940"/>
                  <a:pt x="5520" y="6020"/>
                  <a:pt x="5617" y="6020"/>
                </a:cubicBezTo>
                <a:lnTo>
                  <a:pt x="6321" y="6020"/>
                </a:lnTo>
                <a:cubicBezTo>
                  <a:pt x="6418" y="6020"/>
                  <a:pt x="6497" y="5940"/>
                  <a:pt x="6497" y="5843"/>
                </a:cubicBezTo>
                <a:lnTo>
                  <a:pt x="6497" y="5140"/>
                </a:lnTo>
                <a:cubicBezTo>
                  <a:pt x="6497" y="5042"/>
                  <a:pt x="6418" y="4963"/>
                  <a:pt x="6321" y="4963"/>
                </a:cubicBezTo>
                <a:lnTo>
                  <a:pt x="5617" y="4963"/>
                </a:lnTo>
                <a:cubicBezTo>
                  <a:pt x="5520" y="4963"/>
                  <a:pt x="5441" y="5042"/>
                  <a:pt x="5441" y="5140"/>
                </a:cubicBezTo>
                <a:lnTo>
                  <a:pt x="5441" y="5275"/>
                </a:lnTo>
                <a:lnTo>
                  <a:pt x="4728" y="5275"/>
                </a:lnTo>
                <a:cubicBezTo>
                  <a:pt x="4676" y="5275"/>
                  <a:pt x="4634" y="5233"/>
                  <a:pt x="4634" y="5181"/>
                </a:cubicBezTo>
                <a:lnTo>
                  <a:pt x="4634" y="3461"/>
                </a:lnTo>
                <a:lnTo>
                  <a:pt x="5440" y="3461"/>
                </a:lnTo>
                <a:lnTo>
                  <a:pt x="5440" y="3597"/>
                </a:lnTo>
                <a:cubicBezTo>
                  <a:pt x="5440" y="3694"/>
                  <a:pt x="5520" y="3774"/>
                  <a:pt x="5617" y="3774"/>
                </a:cubicBezTo>
                <a:lnTo>
                  <a:pt x="6320" y="3774"/>
                </a:lnTo>
                <a:cubicBezTo>
                  <a:pt x="6418" y="3774"/>
                  <a:pt x="6497" y="3694"/>
                  <a:pt x="6497" y="3597"/>
                </a:cubicBezTo>
                <a:lnTo>
                  <a:pt x="6497" y="2894"/>
                </a:lnTo>
                <a:cubicBezTo>
                  <a:pt x="6497" y="2796"/>
                  <a:pt x="6418" y="2717"/>
                  <a:pt x="6320" y="2717"/>
                </a:cubicBezTo>
                <a:lnTo>
                  <a:pt x="5617" y="2717"/>
                </a:lnTo>
                <a:cubicBezTo>
                  <a:pt x="5520" y="2717"/>
                  <a:pt x="5440" y="2796"/>
                  <a:pt x="5440" y="2894"/>
                </a:cubicBezTo>
                <a:lnTo>
                  <a:pt x="5440" y="3029"/>
                </a:lnTo>
                <a:lnTo>
                  <a:pt x="4634" y="3029"/>
                </a:lnTo>
                <a:lnTo>
                  <a:pt x="4634" y="1309"/>
                </a:lnTo>
                <a:cubicBezTo>
                  <a:pt x="4634" y="1257"/>
                  <a:pt x="4676" y="1215"/>
                  <a:pt x="4728" y="1215"/>
                </a:cubicBezTo>
                <a:lnTo>
                  <a:pt x="5441" y="1215"/>
                </a:lnTo>
                <a:lnTo>
                  <a:pt x="5441" y="1351"/>
                </a:lnTo>
                <a:cubicBezTo>
                  <a:pt x="5440" y="1448"/>
                  <a:pt x="5520" y="1528"/>
                  <a:pt x="5617" y="1528"/>
                </a:cubicBezTo>
                <a:close/>
                <a:moveTo>
                  <a:pt x="1348" y="4494"/>
                </a:moveTo>
                <a:cubicBezTo>
                  <a:pt x="1348" y="4562"/>
                  <a:pt x="1293" y="4617"/>
                  <a:pt x="1225" y="4617"/>
                </a:cubicBezTo>
                <a:lnTo>
                  <a:pt x="735" y="4617"/>
                </a:lnTo>
                <a:cubicBezTo>
                  <a:pt x="667" y="4617"/>
                  <a:pt x="612" y="4562"/>
                  <a:pt x="612" y="4494"/>
                </a:cubicBezTo>
                <a:lnTo>
                  <a:pt x="612" y="4004"/>
                </a:lnTo>
                <a:cubicBezTo>
                  <a:pt x="612" y="3936"/>
                  <a:pt x="667" y="3881"/>
                  <a:pt x="735" y="3881"/>
                </a:cubicBezTo>
                <a:lnTo>
                  <a:pt x="1225" y="3881"/>
                </a:lnTo>
                <a:cubicBezTo>
                  <a:pt x="1293" y="3881"/>
                  <a:pt x="1348" y="3936"/>
                  <a:pt x="1348" y="4004"/>
                </a:cubicBezTo>
                <a:lnTo>
                  <a:pt x="1348" y="4494"/>
                </a:lnTo>
                <a:lnTo>
                  <a:pt x="1348" y="4494"/>
                </a:lnTo>
                <a:close/>
                <a:moveTo>
                  <a:pt x="1348" y="3392"/>
                </a:moveTo>
                <a:cubicBezTo>
                  <a:pt x="1348" y="3460"/>
                  <a:pt x="1293" y="3516"/>
                  <a:pt x="1225" y="3516"/>
                </a:cubicBezTo>
                <a:lnTo>
                  <a:pt x="735" y="3516"/>
                </a:lnTo>
                <a:cubicBezTo>
                  <a:pt x="667" y="3516"/>
                  <a:pt x="612" y="3460"/>
                  <a:pt x="612" y="3392"/>
                </a:cubicBezTo>
                <a:lnTo>
                  <a:pt x="612" y="2903"/>
                </a:lnTo>
                <a:cubicBezTo>
                  <a:pt x="612" y="2835"/>
                  <a:pt x="667" y="2779"/>
                  <a:pt x="735" y="2779"/>
                </a:cubicBezTo>
                <a:lnTo>
                  <a:pt x="1225" y="2779"/>
                </a:lnTo>
                <a:cubicBezTo>
                  <a:pt x="1293" y="2779"/>
                  <a:pt x="1348" y="2835"/>
                  <a:pt x="1348" y="2903"/>
                </a:cubicBezTo>
                <a:lnTo>
                  <a:pt x="1348" y="3392"/>
                </a:lnTo>
                <a:lnTo>
                  <a:pt x="1348" y="3392"/>
                </a:lnTo>
                <a:close/>
                <a:moveTo>
                  <a:pt x="1348" y="2291"/>
                </a:moveTo>
                <a:cubicBezTo>
                  <a:pt x="1348" y="2359"/>
                  <a:pt x="1293" y="2414"/>
                  <a:pt x="1225" y="2414"/>
                </a:cubicBezTo>
                <a:lnTo>
                  <a:pt x="735" y="2414"/>
                </a:lnTo>
                <a:cubicBezTo>
                  <a:pt x="667" y="2414"/>
                  <a:pt x="612" y="2359"/>
                  <a:pt x="612" y="2291"/>
                </a:cubicBezTo>
                <a:lnTo>
                  <a:pt x="612" y="1801"/>
                </a:lnTo>
                <a:cubicBezTo>
                  <a:pt x="612" y="1733"/>
                  <a:pt x="667" y="1678"/>
                  <a:pt x="735" y="1678"/>
                </a:cubicBezTo>
                <a:lnTo>
                  <a:pt x="1225" y="1678"/>
                </a:lnTo>
                <a:cubicBezTo>
                  <a:pt x="1293" y="1678"/>
                  <a:pt x="1348" y="1733"/>
                  <a:pt x="1348" y="1801"/>
                </a:cubicBezTo>
                <a:lnTo>
                  <a:pt x="1348" y="2291"/>
                </a:lnTo>
                <a:lnTo>
                  <a:pt x="1348" y="2291"/>
                </a:lnTo>
                <a:close/>
                <a:moveTo>
                  <a:pt x="1348" y="1189"/>
                </a:moveTo>
                <a:cubicBezTo>
                  <a:pt x="1348" y="1257"/>
                  <a:pt x="1293" y="1313"/>
                  <a:pt x="1225" y="1313"/>
                </a:cubicBezTo>
                <a:lnTo>
                  <a:pt x="735" y="1313"/>
                </a:lnTo>
                <a:cubicBezTo>
                  <a:pt x="667" y="1313"/>
                  <a:pt x="612" y="1257"/>
                  <a:pt x="612" y="1189"/>
                </a:cubicBezTo>
                <a:lnTo>
                  <a:pt x="612" y="700"/>
                </a:lnTo>
                <a:cubicBezTo>
                  <a:pt x="612" y="632"/>
                  <a:pt x="667" y="576"/>
                  <a:pt x="735" y="576"/>
                </a:cubicBezTo>
                <a:lnTo>
                  <a:pt x="1225" y="576"/>
                </a:lnTo>
                <a:cubicBezTo>
                  <a:pt x="1293" y="576"/>
                  <a:pt x="1348" y="632"/>
                  <a:pt x="1348" y="700"/>
                </a:cubicBezTo>
                <a:lnTo>
                  <a:pt x="1348" y="1189"/>
                </a:lnTo>
                <a:lnTo>
                  <a:pt x="1348" y="1189"/>
                </a:lnTo>
                <a:close/>
                <a:moveTo>
                  <a:pt x="2624" y="4494"/>
                </a:moveTo>
                <a:cubicBezTo>
                  <a:pt x="2624" y="4562"/>
                  <a:pt x="2569" y="4617"/>
                  <a:pt x="2501" y="4617"/>
                </a:cubicBezTo>
                <a:lnTo>
                  <a:pt x="2011" y="4617"/>
                </a:lnTo>
                <a:cubicBezTo>
                  <a:pt x="1943" y="4617"/>
                  <a:pt x="1888" y="4562"/>
                  <a:pt x="1888" y="4494"/>
                </a:cubicBezTo>
                <a:lnTo>
                  <a:pt x="1888" y="4004"/>
                </a:lnTo>
                <a:cubicBezTo>
                  <a:pt x="1888" y="3936"/>
                  <a:pt x="1943" y="3881"/>
                  <a:pt x="2011" y="3881"/>
                </a:cubicBezTo>
                <a:lnTo>
                  <a:pt x="2501" y="3881"/>
                </a:lnTo>
                <a:cubicBezTo>
                  <a:pt x="2569" y="3881"/>
                  <a:pt x="2624" y="3936"/>
                  <a:pt x="2624" y="4004"/>
                </a:cubicBezTo>
                <a:lnTo>
                  <a:pt x="2624" y="4494"/>
                </a:lnTo>
                <a:close/>
                <a:moveTo>
                  <a:pt x="2624" y="3392"/>
                </a:moveTo>
                <a:cubicBezTo>
                  <a:pt x="2624" y="3460"/>
                  <a:pt x="2569" y="3516"/>
                  <a:pt x="2501" y="3516"/>
                </a:cubicBezTo>
                <a:lnTo>
                  <a:pt x="2011" y="3516"/>
                </a:lnTo>
                <a:cubicBezTo>
                  <a:pt x="1943" y="3516"/>
                  <a:pt x="1888" y="3460"/>
                  <a:pt x="1888" y="3392"/>
                </a:cubicBezTo>
                <a:lnTo>
                  <a:pt x="1888" y="2903"/>
                </a:lnTo>
                <a:cubicBezTo>
                  <a:pt x="1888" y="2835"/>
                  <a:pt x="1943" y="2779"/>
                  <a:pt x="2011" y="2779"/>
                </a:cubicBezTo>
                <a:lnTo>
                  <a:pt x="2501" y="2779"/>
                </a:lnTo>
                <a:cubicBezTo>
                  <a:pt x="2569" y="2779"/>
                  <a:pt x="2624" y="2835"/>
                  <a:pt x="2624" y="2903"/>
                </a:cubicBezTo>
                <a:lnTo>
                  <a:pt x="2624" y="3392"/>
                </a:lnTo>
                <a:close/>
                <a:moveTo>
                  <a:pt x="2624" y="2291"/>
                </a:moveTo>
                <a:cubicBezTo>
                  <a:pt x="2624" y="2359"/>
                  <a:pt x="2569" y="2414"/>
                  <a:pt x="2501" y="2414"/>
                </a:cubicBezTo>
                <a:lnTo>
                  <a:pt x="2011" y="2414"/>
                </a:lnTo>
                <a:cubicBezTo>
                  <a:pt x="1943" y="2414"/>
                  <a:pt x="1888" y="2359"/>
                  <a:pt x="1888" y="2291"/>
                </a:cubicBezTo>
                <a:lnTo>
                  <a:pt x="1888" y="1801"/>
                </a:lnTo>
                <a:cubicBezTo>
                  <a:pt x="1888" y="1733"/>
                  <a:pt x="1943" y="1678"/>
                  <a:pt x="2011" y="1678"/>
                </a:cubicBezTo>
                <a:lnTo>
                  <a:pt x="2501" y="1678"/>
                </a:lnTo>
                <a:cubicBezTo>
                  <a:pt x="2569" y="1678"/>
                  <a:pt x="2624" y="1733"/>
                  <a:pt x="2624" y="1801"/>
                </a:cubicBezTo>
                <a:lnTo>
                  <a:pt x="2624" y="2291"/>
                </a:lnTo>
                <a:close/>
                <a:moveTo>
                  <a:pt x="2624" y="1189"/>
                </a:moveTo>
                <a:cubicBezTo>
                  <a:pt x="2624" y="1257"/>
                  <a:pt x="2569" y="1313"/>
                  <a:pt x="2501" y="1313"/>
                </a:cubicBezTo>
                <a:lnTo>
                  <a:pt x="2011" y="1313"/>
                </a:lnTo>
                <a:cubicBezTo>
                  <a:pt x="1943" y="1313"/>
                  <a:pt x="1888" y="1257"/>
                  <a:pt x="1888" y="1189"/>
                </a:cubicBezTo>
                <a:lnTo>
                  <a:pt x="1888" y="700"/>
                </a:lnTo>
                <a:cubicBezTo>
                  <a:pt x="1888" y="632"/>
                  <a:pt x="1943" y="576"/>
                  <a:pt x="2011" y="576"/>
                </a:cubicBezTo>
                <a:lnTo>
                  <a:pt x="2501" y="576"/>
                </a:lnTo>
                <a:cubicBezTo>
                  <a:pt x="2569" y="576"/>
                  <a:pt x="2624" y="632"/>
                  <a:pt x="2624" y="700"/>
                </a:cubicBezTo>
                <a:lnTo>
                  <a:pt x="2624" y="118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 name="矩形 64"/>
          <p:cNvSpPr/>
          <p:nvPr/>
        </p:nvSpPr>
        <p:spPr>
          <a:xfrm>
            <a:off x="5052649" y="2171660"/>
            <a:ext cx="2086702" cy="2514680"/>
          </a:xfrm>
          <a:prstGeom prst="rect">
            <a:avLst/>
          </a:prstGeom>
          <a:gradFill flip="none" rotWithShape="1">
            <a:gsLst>
              <a:gs pos="0">
                <a:srgbClr val="1D78FA">
                  <a:alpha val="0"/>
                </a:srgbClr>
              </a:gs>
              <a:gs pos="100000">
                <a:srgbClr val="1D78FA">
                  <a:lumMod val="75000"/>
                  <a:alpha val="37000"/>
                </a:srgbClr>
              </a:gs>
            </a:gsLst>
            <a:lin ang="13500000" scaled="1"/>
            <a:tileRect/>
          </a:gradFill>
          <a:ln w="12700" cap="flat" cmpd="sng" algn="ctr">
            <a:noFill/>
            <a:prstDash val="solid"/>
            <a:miter lim="800000"/>
          </a:ln>
          <a:effectLst/>
          <a:scene3d>
            <a:camera prst="orthographicFront"/>
            <a:lightRig rig="contrasting" dir="t"/>
          </a:scene3d>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6" name="矩形 65"/>
          <p:cNvSpPr/>
          <p:nvPr/>
        </p:nvSpPr>
        <p:spPr>
          <a:xfrm>
            <a:off x="2901585" y="2133494"/>
            <a:ext cx="2155438" cy="2597512"/>
          </a:xfrm>
          <a:prstGeom prst="rect">
            <a:avLst/>
          </a:prstGeom>
          <a:gradFill flip="none" rotWithShape="1">
            <a:gsLst>
              <a:gs pos="0">
                <a:srgbClr val="1D78FA">
                  <a:alpha val="0"/>
                </a:srgbClr>
              </a:gs>
              <a:gs pos="100000">
                <a:srgbClr val="1D78FA">
                  <a:lumMod val="75000"/>
                  <a:alpha val="37000"/>
                </a:srgbClr>
              </a:gs>
            </a:gsLst>
            <a:lin ang="13500000" scaled="1"/>
            <a:tileRect/>
          </a:gradFill>
          <a:ln w="12700" cap="flat" cmpd="sng" algn="ctr">
            <a:noFill/>
            <a:prstDash val="solid"/>
            <a:miter lim="800000"/>
          </a:ln>
          <a:effectLst/>
          <a:scene3d>
            <a:camera prst="perspectiveRight"/>
            <a:lightRig rig="contrasting" dir="t"/>
          </a:scene3d>
          <a:sp3d prstMaterial="matte"/>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7" name="矩形 66"/>
          <p:cNvSpPr/>
          <p:nvPr/>
        </p:nvSpPr>
        <p:spPr>
          <a:xfrm>
            <a:off x="7134979" y="2133494"/>
            <a:ext cx="2155438" cy="2597512"/>
          </a:xfrm>
          <a:prstGeom prst="rect">
            <a:avLst/>
          </a:prstGeom>
          <a:gradFill flip="none" rotWithShape="1">
            <a:gsLst>
              <a:gs pos="0">
                <a:srgbClr val="1D78FA">
                  <a:alpha val="0"/>
                </a:srgbClr>
              </a:gs>
              <a:gs pos="100000">
                <a:srgbClr val="1D78FA">
                  <a:lumMod val="75000"/>
                  <a:alpha val="37000"/>
                </a:srgbClr>
              </a:gs>
            </a:gsLst>
            <a:lin ang="13500000" scaled="1"/>
            <a:tileRect/>
          </a:gradFill>
          <a:ln w="12700" cap="flat" cmpd="sng" algn="ctr">
            <a:noFill/>
            <a:prstDash val="solid"/>
            <a:miter lim="800000"/>
          </a:ln>
          <a:effectLst/>
          <a:scene3d>
            <a:camera prst="perspectiveLeft">
              <a:rot lat="0" lon="1200001" rev="0"/>
            </a:camera>
            <a:lightRig rig="contrasting" dir="t"/>
          </a:scene3d>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8" name="矩形 67"/>
          <p:cNvSpPr/>
          <p:nvPr/>
        </p:nvSpPr>
        <p:spPr>
          <a:xfrm>
            <a:off x="642391" y="2038540"/>
            <a:ext cx="2345498" cy="2787420"/>
          </a:xfrm>
          <a:prstGeom prst="rect">
            <a:avLst/>
          </a:prstGeom>
          <a:gradFill flip="none" rotWithShape="1">
            <a:gsLst>
              <a:gs pos="0">
                <a:srgbClr val="1D78FA"/>
              </a:gs>
              <a:gs pos="100000">
                <a:srgbClr val="1D78FA">
                  <a:lumMod val="75000"/>
                </a:srgbClr>
              </a:gs>
            </a:gsLst>
            <a:lin ang="13500000" scaled="1"/>
            <a:tileRect/>
          </a:gradFill>
          <a:ln w="12700" cap="flat" cmpd="sng" algn="ctr">
            <a:noFill/>
            <a:prstDash val="solid"/>
            <a:miter lim="800000"/>
          </a:ln>
          <a:effectLst/>
          <a:scene3d>
            <a:camera prst="perspectiveRight">
              <a:rot lat="0" lon="20099999" rev="0"/>
            </a:camera>
            <a:lightRig rig="contrasting" dir="t"/>
          </a:scene3d>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9" name="矩形 68"/>
          <p:cNvSpPr/>
          <p:nvPr/>
        </p:nvSpPr>
        <p:spPr>
          <a:xfrm>
            <a:off x="9204113" y="2038540"/>
            <a:ext cx="2345498" cy="2787420"/>
          </a:xfrm>
          <a:prstGeom prst="rect">
            <a:avLst/>
          </a:prstGeom>
          <a:gradFill flip="none" rotWithShape="1">
            <a:gsLst>
              <a:gs pos="0">
                <a:srgbClr val="1D78FA">
                  <a:alpha val="0"/>
                </a:srgbClr>
              </a:gs>
              <a:gs pos="100000">
                <a:srgbClr val="1D78FA">
                  <a:lumMod val="75000"/>
                  <a:alpha val="37000"/>
                </a:srgbClr>
              </a:gs>
            </a:gsLst>
            <a:lin ang="13500000" scaled="1"/>
            <a:tileRect/>
          </a:gradFill>
          <a:ln w="12700" cap="flat" cmpd="sng" algn="ctr">
            <a:noFill/>
            <a:prstDash val="solid"/>
            <a:miter lim="800000"/>
          </a:ln>
          <a:effectLst/>
          <a:scene3d>
            <a:camera prst="perspectiveLeft">
              <a:rot lat="0" lon="1500000" rev="0"/>
            </a:camera>
            <a:lightRig rig="contrasting" dir="t"/>
          </a:scene3d>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0" name="矩形 69"/>
          <p:cNvSpPr/>
          <p:nvPr/>
        </p:nvSpPr>
        <p:spPr>
          <a:xfrm>
            <a:off x="5052649" y="4776848"/>
            <a:ext cx="2086702" cy="251468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orthographicFront"/>
            <a:lightRig rig="contrasting" dir="t"/>
          </a:scene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1" name="矩形 70"/>
          <p:cNvSpPr/>
          <p:nvPr/>
        </p:nvSpPr>
        <p:spPr>
          <a:xfrm>
            <a:off x="2848246" y="4824137"/>
            <a:ext cx="2155438" cy="2597512"/>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Left">
              <a:rot lat="0" lon="1200001" rev="0"/>
            </a:camera>
            <a:lightRig rig="contrasting"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2" name="矩形 71"/>
          <p:cNvSpPr/>
          <p:nvPr/>
        </p:nvSpPr>
        <p:spPr>
          <a:xfrm>
            <a:off x="7188317" y="4824137"/>
            <a:ext cx="2155438" cy="2597512"/>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Right"/>
            <a:lightRig rig="contrasting" dir="t"/>
          </a:scene3d>
          <a:sp3d prstMaterial="matte"/>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3" name="矩形 72"/>
          <p:cNvSpPr/>
          <p:nvPr/>
        </p:nvSpPr>
        <p:spPr>
          <a:xfrm>
            <a:off x="558802" y="4919314"/>
            <a:ext cx="2345498" cy="278742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Left">
              <a:rot lat="0" lon="1500000" rev="0"/>
            </a:camera>
            <a:lightRig rig="contrasting" dir="t"/>
          </a:scene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4" name="矩形 73"/>
          <p:cNvSpPr/>
          <p:nvPr/>
        </p:nvSpPr>
        <p:spPr>
          <a:xfrm>
            <a:off x="9287702" y="4919314"/>
            <a:ext cx="2345498" cy="278742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Right">
              <a:rot lat="0" lon="20099999" rev="0"/>
            </a:camera>
            <a:lightRig rig="contrasting"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grpSp>
        <p:nvGrpSpPr>
          <p:cNvPr id="75" name="组合 74"/>
          <p:cNvGrpSpPr/>
          <p:nvPr/>
        </p:nvGrpSpPr>
        <p:grpSpPr>
          <a:xfrm>
            <a:off x="5052649" y="2171660"/>
            <a:ext cx="2086702" cy="2514680"/>
            <a:chOff x="5052649" y="-1234812"/>
            <a:chExt cx="2086702" cy="2514680"/>
          </a:xfrm>
        </p:grpSpPr>
        <p:sp>
          <p:nvSpPr>
            <p:cNvPr id="76" name="矩形 75"/>
            <p:cNvSpPr/>
            <p:nvPr/>
          </p:nvSpPr>
          <p:spPr>
            <a:xfrm>
              <a:off x="5052649" y="-1234812"/>
              <a:ext cx="2086702" cy="2514680"/>
            </a:xfrm>
            <a:prstGeom prst="rect">
              <a:avLst/>
            </a:prstGeom>
            <a:noFill/>
            <a:ln w="12700" cap="flat" cmpd="sng" algn="ctr">
              <a:noFill/>
              <a:prstDash val="solid"/>
              <a:miter lim="800000"/>
            </a:ln>
            <a:effectLst/>
            <a:scene3d>
              <a:camera prst="orthographicFront"/>
              <a:lightRig rig="contrasting" dir="t"/>
            </a:scene3d>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7" name="文本框 76"/>
            <p:cNvSpPr txBox="1"/>
            <p:nvPr/>
          </p:nvSpPr>
          <p:spPr>
            <a:xfrm>
              <a:off x="5061470" y="201691"/>
              <a:ext cx="2069064"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网站栏目</a:t>
              </a: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规划</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grpSp>
        <p:nvGrpSpPr>
          <p:cNvPr id="80" name="组合 79"/>
          <p:cNvGrpSpPr/>
          <p:nvPr/>
        </p:nvGrpSpPr>
        <p:grpSpPr>
          <a:xfrm>
            <a:off x="2897211" y="2133494"/>
            <a:ext cx="2164188" cy="2597512"/>
            <a:chOff x="2897211" y="-1272978"/>
            <a:chExt cx="2164188" cy="2597512"/>
          </a:xfrm>
          <a:scene3d>
            <a:camera prst="perspectiveRight"/>
            <a:lightRig rig="threePt" dir="t"/>
          </a:scene3d>
        </p:grpSpPr>
        <p:sp>
          <p:nvSpPr>
            <p:cNvPr id="81" name="矩形 80"/>
            <p:cNvSpPr/>
            <p:nvPr/>
          </p:nvSpPr>
          <p:spPr>
            <a:xfrm>
              <a:off x="2901585" y="-1272978"/>
              <a:ext cx="2155438" cy="2597512"/>
            </a:xfrm>
            <a:prstGeom prst="rect">
              <a:avLst/>
            </a:prstGeom>
            <a:noFill/>
            <a:ln w="12700" cap="flat" cmpd="sng" algn="ctr">
              <a:noFill/>
              <a:prstDash val="solid"/>
              <a:miter lim="800000"/>
            </a:ln>
            <a:effectLst/>
            <a:sp3d prstMaterial="matte"/>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82" name="文本框 81"/>
            <p:cNvSpPr txBox="1"/>
            <p:nvPr/>
          </p:nvSpPr>
          <p:spPr>
            <a:xfrm>
              <a:off x="2901586" y="201691"/>
              <a:ext cx="2155436" cy="460375"/>
            </a:xfrm>
            <a:prstGeom prst="rect">
              <a:avLst/>
            </a:prstGeom>
            <a:noFill/>
            <a:sp3d prstMaterial="matte"/>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网站功能</a:t>
              </a: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架构</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sp>
          <p:nvSpPr>
            <p:cNvPr id="83" name="文本框 82"/>
            <p:cNvSpPr txBox="1"/>
            <p:nvPr/>
          </p:nvSpPr>
          <p:spPr>
            <a:xfrm>
              <a:off x="2897211" y="612153"/>
              <a:ext cx="2164188" cy="321945"/>
            </a:xfrm>
            <a:prstGeom prst="rect">
              <a:avLst/>
            </a:prstGeom>
            <a:noFill/>
            <a:sp3d prstMaterial="matte"/>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500" b="0" i="0" u="none" strike="noStrike" kern="0" cap="none" spc="0" normalizeH="0" baseline="0" noProof="0" dirty="0">
                <a:ln>
                  <a:noFill/>
                </a:ln>
                <a:solidFill>
                  <a:prstClr val="white">
                    <a:alpha val="50000"/>
                  </a:prstClr>
                </a:solidFill>
                <a:effectLst/>
                <a:uLnTx/>
                <a:uFillTx/>
                <a:latin typeface="Alata" panose="00000500000000000000" pitchFamily="2" charset="-122"/>
                <a:ea typeface="阿里巴巴普惠体 B" panose="00020600040101010101" pitchFamily="18" charset="-122"/>
                <a:cs typeface="Arial" panose="020B0604020202020204" pitchFamily="34" charset="0"/>
              </a:endParaRPr>
            </a:p>
          </p:txBody>
        </p:sp>
      </p:grpSp>
      <p:grpSp>
        <p:nvGrpSpPr>
          <p:cNvPr id="85" name="组合 84"/>
          <p:cNvGrpSpPr/>
          <p:nvPr/>
        </p:nvGrpSpPr>
        <p:grpSpPr>
          <a:xfrm>
            <a:off x="7134979" y="2133494"/>
            <a:ext cx="2155438" cy="2597512"/>
            <a:chOff x="7134979" y="-1272978"/>
            <a:chExt cx="2155438" cy="2597512"/>
          </a:xfrm>
          <a:scene3d>
            <a:camera prst="perspectiveLeft"/>
            <a:lightRig rig="threePt" dir="t"/>
          </a:scene3d>
        </p:grpSpPr>
        <p:sp>
          <p:nvSpPr>
            <p:cNvPr id="86" name="矩形 85"/>
            <p:cNvSpPr/>
            <p:nvPr/>
          </p:nvSpPr>
          <p:spPr>
            <a:xfrm>
              <a:off x="7134979" y="-1272978"/>
              <a:ext cx="2155438" cy="2597512"/>
            </a:xfrm>
            <a:prstGeom prst="rect">
              <a:avLst/>
            </a:prstGeom>
            <a:noFill/>
            <a:ln w="12700" cap="flat" cmpd="sng" algn="ctr">
              <a:noFill/>
              <a:prstDash val="solid"/>
              <a:miter lim="800000"/>
            </a:ln>
            <a:effectLst/>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87" name="文本框 86"/>
            <p:cNvSpPr txBox="1"/>
            <p:nvPr/>
          </p:nvSpPr>
          <p:spPr>
            <a:xfrm>
              <a:off x="7137693" y="201691"/>
              <a:ext cx="2150010"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网站建设报价</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grpSp>
        <p:nvGrpSpPr>
          <p:cNvPr id="90" name="组合 89"/>
          <p:cNvGrpSpPr/>
          <p:nvPr/>
        </p:nvGrpSpPr>
        <p:grpSpPr>
          <a:xfrm>
            <a:off x="642391" y="2038540"/>
            <a:ext cx="2345498" cy="2787420"/>
            <a:chOff x="642391" y="-1367932"/>
            <a:chExt cx="2345498" cy="2787420"/>
          </a:xfrm>
          <a:scene3d>
            <a:camera prst="perspectiveRight">
              <a:rot lat="0" lon="20099996" rev="0"/>
            </a:camera>
            <a:lightRig rig="threePt" dir="t"/>
          </a:scene3d>
        </p:grpSpPr>
        <p:sp>
          <p:nvSpPr>
            <p:cNvPr id="91" name="矩形 90"/>
            <p:cNvSpPr/>
            <p:nvPr/>
          </p:nvSpPr>
          <p:spPr>
            <a:xfrm>
              <a:off x="642391" y="-1367932"/>
              <a:ext cx="2345498" cy="2787420"/>
            </a:xfrm>
            <a:prstGeom prst="rect">
              <a:avLst/>
            </a:prstGeom>
            <a:noFill/>
            <a:ln w="12700" cap="flat" cmpd="sng" algn="ctr">
              <a:noFill/>
              <a:prstDash val="solid"/>
              <a:miter lim="800000"/>
            </a:ln>
            <a:effectLst/>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92" name="文本框 91"/>
            <p:cNvSpPr txBox="1"/>
            <p:nvPr/>
          </p:nvSpPr>
          <p:spPr>
            <a:xfrm>
              <a:off x="642395" y="201691"/>
              <a:ext cx="2345492"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网站建设</a:t>
              </a: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目标</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sp>
          <p:nvSpPr>
            <p:cNvPr id="93" name="文本框 92"/>
            <p:cNvSpPr txBox="1"/>
            <p:nvPr/>
          </p:nvSpPr>
          <p:spPr>
            <a:xfrm>
              <a:off x="642397" y="620620"/>
              <a:ext cx="2345490" cy="3371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prstClr val="white">
                    <a:alpha val="50000"/>
                  </a:prstClr>
                </a:solidFill>
                <a:effectLst/>
                <a:uLnTx/>
                <a:uFillTx/>
                <a:latin typeface="Alata" panose="00000500000000000000" pitchFamily="2" charset="-122"/>
                <a:ea typeface="阿里巴巴普惠体 B" panose="00020600040101010101" pitchFamily="18" charset="-122"/>
                <a:cs typeface="Arial" panose="020B0604020202020204" pitchFamily="34" charset="0"/>
              </a:endParaRPr>
            </a:p>
          </p:txBody>
        </p:sp>
      </p:grpSp>
      <p:grpSp>
        <p:nvGrpSpPr>
          <p:cNvPr id="95" name="组合 94"/>
          <p:cNvGrpSpPr/>
          <p:nvPr/>
        </p:nvGrpSpPr>
        <p:grpSpPr>
          <a:xfrm>
            <a:off x="9204113" y="2038540"/>
            <a:ext cx="2345498" cy="2787420"/>
            <a:chOff x="9204113" y="-1367932"/>
            <a:chExt cx="2345498" cy="2787420"/>
          </a:xfrm>
          <a:scene3d>
            <a:camera prst="perspectiveLeft">
              <a:rot lat="0" lon="1500000" rev="0"/>
            </a:camera>
            <a:lightRig rig="threePt" dir="t"/>
          </a:scene3d>
        </p:grpSpPr>
        <p:sp>
          <p:nvSpPr>
            <p:cNvPr id="96" name="矩形 95"/>
            <p:cNvSpPr/>
            <p:nvPr/>
          </p:nvSpPr>
          <p:spPr>
            <a:xfrm>
              <a:off x="9204113" y="-1367932"/>
              <a:ext cx="2345498" cy="2787420"/>
            </a:xfrm>
            <a:prstGeom prst="rect">
              <a:avLst/>
            </a:prstGeom>
            <a:noFill/>
            <a:ln w="12700" cap="flat" cmpd="sng" algn="ctr">
              <a:noFill/>
              <a:prstDash val="solid"/>
              <a:miter lim="800000"/>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97" name="文本框 96"/>
            <p:cNvSpPr txBox="1"/>
            <p:nvPr/>
          </p:nvSpPr>
          <p:spPr>
            <a:xfrm>
              <a:off x="9204121" y="193472"/>
              <a:ext cx="2345482"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网站建设</a:t>
              </a: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服务</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sp>
        <p:nvSpPr>
          <p:cNvPr id="102" name="iconfont-1039-872568"/>
          <p:cNvSpPr/>
          <p:nvPr/>
        </p:nvSpPr>
        <p:spPr>
          <a:xfrm>
            <a:off x="1602558" y="2749492"/>
            <a:ext cx="425163" cy="461746"/>
          </a:xfrm>
          <a:custGeom>
            <a:avLst/>
            <a:gdLst>
              <a:gd name="T0" fmla="*/ 7952 w 8836"/>
              <a:gd name="T1" fmla="*/ 8998 h 9598"/>
              <a:gd name="T2" fmla="*/ 7952 w 8836"/>
              <a:gd name="T3" fmla="*/ 1080 h 9598"/>
              <a:gd name="T4" fmla="*/ 6707 w 8836"/>
              <a:gd name="T5" fmla="*/ 0 h 9598"/>
              <a:gd name="T6" fmla="*/ 2530 w 8836"/>
              <a:gd name="T7" fmla="*/ 1560 h 9598"/>
              <a:gd name="T8" fmla="*/ 2530 w 8836"/>
              <a:gd name="T9" fmla="*/ 1960 h 9598"/>
              <a:gd name="T10" fmla="*/ 6306 w 8836"/>
              <a:gd name="T11" fmla="*/ 680 h 9598"/>
              <a:gd name="T12" fmla="*/ 6306 w 8836"/>
              <a:gd name="T13" fmla="*/ 9558 h 9598"/>
              <a:gd name="T14" fmla="*/ 8836 w 8836"/>
              <a:gd name="T15" fmla="*/ 9558 h 9598"/>
              <a:gd name="T16" fmla="*/ 8836 w 8836"/>
              <a:gd name="T17" fmla="*/ 8998 h 9598"/>
              <a:gd name="T18" fmla="*/ 7952 w 8836"/>
              <a:gd name="T19" fmla="*/ 8998 h 9598"/>
              <a:gd name="T20" fmla="*/ 1165 w 8836"/>
              <a:gd name="T21" fmla="*/ 6559 h 9598"/>
              <a:gd name="T22" fmla="*/ 3173 w 8836"/>
              <a:gd name="T23" fmla="*/ 6159 h 9598"/>
              <a:gd name="T24" fmla="*/ 3173 w 8836"/>
              <a:gd name="T25" fmla="*/ 5159 h 9598"/>
              <a:gd name="T26" fmla="*/ 1165 w 8836"/>
              <a:gd name="T27" fmla="*/ 5679 h 9598"/>
              <a:gd name="T28" fmla="*/ 1165 w 8836"/>
              <a:gd name="T29" fmla="*/ 6559 h 9598"/>
              <a:gd name="T30" fmla="*/ 1165 w 8836"/>
              <a:gd name="T31" fmla="*/ 9558 h 9598"/>
              <a:gd name="T32" fmla="*/ 3173 w 8836"/>
              <a:gd name="T33" fmla="*/ 9558 h 9598"/>
              <a:gd name="T34" fmla="*/ 3173 w 8836"/>
              <a:gd name="T35" fmla="*/ 8518 h 9598"/>
              <a:gd name="T36" fmla="*/ 1165 w 8836"/>
              <a:gd name="T37" fmla="*/ 8678 h 9598"/>
              <a:gd name="T38" fmla="*/ 1165 w 8836"/>
              <a:gd name="T39" fmla="*/ 9558 h 9598"/>
              <a:gd name="T40" fmla="*/ 1165 w 8836"/>
              <a:gd name="T41" fmla="*/ 8078 h 9598"/>
              <a:gd name="T42" fmla="*/ 3173 w 8836"/>
              <a:gd name="T43" fmla="*/ 7878 h 9598"/>
              <a:gd name="T44" fmla="*/ 3173 w 8836"/>
              <a:gd name="T45" fmla="*/ 6879 h 9598"/>
              <a:gd name="T46" fmla="*/ 1165 w 8836"/>
              <a:gd name="T47" fmla="*/ 7198 h 9598"/>
              <a:gd name="T48" fmla="*/ 1165 w 8836"/>
              <a:gd name="T49" fmla="*/ 8078 h 9598"/>
              <a:gd name="T50" fmla="*/ 1165 w 8836"/>
              <a:gd name="T51" fmla="*/ 5039 h 9598"/>
              <a:gd name="T52" fmla="*/ 3173 w 8836"/>
              <a:gd name="T53" fmla="*/ 4479 h 9598"/>
              <a:gd name="T54" fmla="*/ 3173 w 8836"/>
              <a:gd name="T55" fmla="*/ 3439 h 9598"/>
              <a:gd name="T56" fmla="*/ 1165 w 8836"/>
              <a:gd name="T57" fmla="*/ 4119 h 9598"/>
              <a:gd name="T58" fmla="*/ 1165 w 8836"/>
              <a:gd name="T59" fmla="*/ 5039 h 9598"/>
              <a:gd name="T60" fmla="*/ 5342 w 8836"/>
              <a:gd name="T61" fmla="*/ 2440 h 9598"/>
              <a:gd name="T62" fmla="*/ 4217 w 8836"/>
              <a:gd name="T63" fmla="*/ 1760 h 9598"/>
              <a:gd name="T64" fmla="*/ 0 w 8836"/>
              <a:gd name="T65" fmla="*/ 3279 h 9598"/>
              <a:gd name="T66" fmla="*/ 0 w 8836"/>
              <a:gd name="T67" fmla="*/ 9598 h 9598"/>
              <a:gd name="T68" fmla="*/ 562 w 8836"/>
              <a:gd name="T69" fmla="*/ 9598 h 9598"/>
              <a:gd name="T70" fmla="*/ 562 w 8836"/>
              <a:gd name="T71" fmla="*/ 3559 h 9598"/>
              <a:gd name="T72" fmla="*/ 3735 w 8836"/>
              <a:gd name="T73" fmla="*/ 2519 h 9598"/>
              <a:gd name="T74" fmla="*/ 3735 w 8836"/>
              <a:gd name="T75" fmla="*/ 9558 h 9598"/>
              <a:gd name="T76" fmla="*/ 5382 w 8836"/>
              <a:gd name="T77" fmla="*/ 9558 h 9598"/>
              <a:gd name="T78" fmla="*/ 5342 w 8836"/>
              <a:gd name="T79" fmla="*/ 2440 h 9598"/>
              <a:gd name="T80" fmla="*/ 5342 w 8836"/>
              <a:gd name="T81" fmla="*/ 2440 h 9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836" h="9598">
                <a:moveTo>
                  <a:pt x="7952" y="8998"/>
                </a:moveTo>
                <a:lnTo>
                  <a:pt x="7952" y="1080"/>
                </a:lnTo>
                <a:lnTo>
                  <a:pt x="6707" y="0"/>
                </a:lnTo>
                <a:lnTo>
                  <a:pt x="2530" y="1560"/>
                </a:lnTo>
                <a:lnTo>
                  <a:pt x="2530" y="1960"/>
                </a:lnTo>
                <a:lnTo>
                  <a:pt x="6306" y="680"/>
                </a:lnTo>
                <a:lnTo>
                  <a:pt x="6306" y="9558"/>
                </a:lnTo>
                <a:lnTo>
                  <a:pt x="8836" y="9558"/>
                </a:lnTo>
                <a:lnTo>
                  <a:pt x="8836" y="8998"/>
                </a:lnTo>
                <a:lnTo>
                  <a:pt x="7952" y="8998"/>
                </a:lnTo>
                <a:close/>
                <a:moveTo>
                  <a:pt x="1165" y="6559"/>
                </a:moveTo>
                <a:lnTo>
                  <a:pt x="3173" y="6159"/>
                </a:lnTo>
                <a:lnTo>
                  <a:pt x="3173" y="5159"/>
                </a:lnTo>
                <a:lnTo>
                  <a:pt x="1165" y="5679"/>
                </a:lnTo>
                <a:lnTo>
                  <a:pt x="1165" y="6559"/>
                </a:lnTo>
                <a:close/>
                <a:moveTo>
                  <a:pt x="1165" y="9558"/>
                </a:moveTo>
                <a:lnTo>
                  <a:pt x="3173" y="9558"/>
                </a:lnTo>
                <a:lnTo>
                  <a:pt x="3173" y="8518"/>
                </a:lnTo>
                <a:lnTo>
                  <a:pt x="1165" y="8678"/>
                </a:lnTo>
                <a:lnTo>
                  <a:pt x="1165" y="9558"/>
                </a:lnTo>
                <a:close/>
                <a:moveTo>
                  <a:pt x="1165" y="8078"/>
                </a:moveTo>
                <a:lnTo>
                  <a:pt x="3173" y="7878"/>
                </a:lnTo>
                <a:lnTo>
                  <a:pt x="3173" y="6879"/>
                </a:lnTo>
                <a:lnTo>
                  <a:pt x="1165" y="7198"/>
                </a:lnTo>
                <a:lnTo>
                  <a:pt x="1165" y="8078"/>
                </a:lnTo>
                <a:close/>
                <a:moveTo>
                  <a:pt x="1165" y="5039"/>
                </a:moveTo>
                <a:lnTo>
                  <a:pt x="3173" y="4479"/>
                </a:lnTo>
                <a:lnTo>
                  <a:pt x="3173" y="3439"/>
                </a:lnTo>
                <a:lnTo>
                  <a:pt x="1165" y="4119"/>
                </a:lnTo>
                <a:lnTo>
                  <a:pt x="1165" y="5039"/>
                </a:lnTo>
                <a:close/>
                <a:moveTo>
                  <a:pt x="5342" y="2440"/>
                </a:moveTo>
                <a:lnTo>
                  <a:pt x="4217" y="1760"/>
                </a:lnTo>
                <a:lnTo>
                  <a:pt x="0" y="3279"/>
                </a:lnTo>
                <a:lnTo>
                  <a:pt x="0" y="9598"/>
                </a:lnTo>
                <a:lnTo>
                  <a:pt x="562" y="9598"/>
                </a:lnTo>
                <a:lnTo>
                  <a:pt x="562" y="3559"/>
                </a:lnTo>
                <a:lnTo>
                  <a:pt x="3735" y="2519"/>
                </a:lnTo>
                <a:lnTo>
                  <a:pt x="3735" y="9558"/>
                </a:lnTo>
                <a:lnTo>
                  <a:pt x="5382" y="9558"/>
                </a:lnTo>
                <a:lnTo>
                  <a:pt x="5342" y="2440"/>
                </a:lnTo>
                <a:close/>
                <a:moveTo>
                  <a:pt x="5342" y="2440"/>
                </a:move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103" name="iconfont-11145-7310416"/>
          <p:cNvSpPr/>
          <p:nvPr/>
        </p:nvSpPr>
        <p:spPr>
          <a:xfrm>
            <a:off x="3698845" y="2868067"/>
            <a:ext cx="454240" cy="461746"/>
          </a:xfrm>
          <a:custGeom>
            <a:avLst/>
            <a:gdLst>
              <a:gd name="T0" fmla="*/ 4974 w 11597"/>
              <a:gd name="T1" fmla="*/ 747 h 11787"/>
              <a:gd name="T2" fmla="*/ 6570 w 11597"/>
              <a:gd name="T3" fmla="*/ 747 h 11787"/>
              <a:gd name="T4" fmla="*/ 11119 w 11597"/>
              <a:gd name="T5" fmla="*/ 3031 h 11787"/>
              <a:gd name="T6" fmla="*/ 11062 w 11597"/>
              <a:gd name="T7" fmla="*/ 8091 h 11787"/>
              <a:gd name="T8" fmla="*/ 10292 w 11597"/>
              <a:gd name="T9" fmla="*/ 9425 h 11787"/>
              <a:gd name="T10" fmla="*/ 5772 w 11597"/>
              <a:gd name="T11" fmla="*/ 11787 h 11787"/>
              <a:gd name="T12" fmla="*/ 1324 w 11597"/>
              <a:gd name="T13" fmla="*/ 9575 h 11787"/>
              <a:gd name="T14" fmla="*/ 554 w 11597"/>
              <a:gd name="T15" fmla="*/ 8241 h 11787"/>
              <a:gd name="T16" fmla="*/ 497 w 11597"/>
              <a:gd name="T17" fmla="*/ 2881 h 11787"/>
              <a:gd name="T18" fmla="*/ 3366 w 11597"/>
              <a:gd name="T19" fmla="*/ 2592 h 11787"/>
              <a:gd name="T20" fmla="*/ 1692 w 11597"/>
              <a:gd name="T21" fmla="*/ 5525 h 11787"/>
              <a:gd name="T22" fmla="*/ 3366 w 11597"/>
              <a:gd name="T23" fmla="*/ 2592 h 11787"/>
              <a:gd name="T24" fmla="*/ 9729 w 11597"/>
              <a:gd name="T25" fmla="*/ 8901 h 11787"/>
              <a:gd name="T26" fmla="*/ 10326 w 11597"/>
              <a:gd name="T27" fmla="*/ 7866 h 11787"/>
              <a:gd name="T28" fmla="*/ 8747 w 11597"/>
              <a:gd name="T29" fmla="*/ 7897 h 11787"/>
              <a:gd name="T30" fmla="*/ 8690 w 11597"/>
              <a:gd name="T31" fmla="*/ 4164 h 11787"/>
              <a:gd name="T32" fmla="*/ 10459 w 11597"/>
              <a:gd name="T33" fmla="*/ 3412 h 11787"/>
              <a:gd name="T34" fmla="*/ 8690 w 11597"/>
              <a:gd name="T35" fmla="*/ 4164 h 11787"/>
              <a:gd name="T36" fmla="*/ 8897 w 11597"/>
              <a:gd name="T37" fmla="*/ 6175 h 11787"/>
              <a:gd name="T38" fmla="*/ 9569 w 11597"/>
              <a:gd name="T39" fmla="*/ 6111 h 11787"/>
              <a:gd name="T40" fmla="*/ 2758 w 11597"/>
              <a:gd name="T41" fmla="*/ 7660 h 11787"/>
              <a:gd name="T42" fmla="*/ 1289 w 11597"/>
              <a:gd name="T43" fmla="*/ 8016 h 11787"/>
              <a:gd name="T44" fmla="*/ 1887 w 11597"/>
              <a:gd name="T45" fmla="*/ 9051 h 11787"/>
              <a:gd name="T46" fmla="*/ 2757 w 11597"/>
              <a:gd name="T47" fmla="*/ 7660 h 11787"/>
              <a:gd name="T48" fmla="*/ 2655 w 11597"/>
              <a:gd name="T49" fmla="*/ 6573 h 11787"/>
              <a:gd name="T50" fmla="*/ 2665 w 11597"/>
              <a:gd name="T51" fmla="*/ 5566 h 11787"/>
              <a:gd name="T52" fmla="*/ 2655 w 11597"/>
              <a:gd name="T53" fmla="*/ 6573 h 11787"/>
              <a:gd name="T54" fmla="*/ 5995 w 11597"/>
              <a:gd name="T55" fmla="*/ 2543 h 11787"/>
              <a:gd name="T56" fmla="*/ 6230 w 11597"/>
              <a:gd name="T57" fmla="*/ 1455 h 11787"/>
              <a:gd name="T58" fmla="*/ 5314 w 11597"/>
              <a:gd name="T59" fmla="*/ 1455 h 11787"/>
              <a:gd name="T60" fmla="*/ 4149 w 11597"/>
              <a:gd name="T61" fmla="*/ 2729 h 11787"/>
              <a:gd name="T62" fmla="*/ 4387 w 11597"/>
              <a:gd name="T63" fmla="*/ 3309 h 11787"/>
              <a:gd name="T64" fmla="*/ 4149 w 11597"/>
              <a:gd name="T65" fmla="*/ 2729 h 11787"/>
              <a:gd name="T66" fmla="*/ 7466 w 11597"/>
              <a:gd name="T67" fmla="*/ 2879 h 11787"/>
              <a:gd name="T68" fmla="*/ 7684 w 11597"/>
              <a:gd name="T69" fmla="*/ 3436 h 11787"/>
              <a:gd name="T70" fmla="*/ 6841 w 11597"/>
              <a:gd name="T71" fmla="*/ 3830 h 11787"/>
              <a:gd name="T72" fmla="*/ 4775 w 11597"/>
              <a:gd name="T73" fmla="*/ 3980 h 11787"/>
              <a:gd name="T74" fmla="*/ 3447 w 11597"/>
              <a:gd name="T75" fmla="*/ 6175 h 11787"/>
              <a:gd name="T76" fmla="*/ 4491 w 11597"/>
              <a:gd name="T77" fmla="*/ 7900 h 11787"/>
              <a:gd name="T78" fmla="*/ 7125 w 11597"/>
              <a:gd name="T79" fmla="*/ 8050 h 11787"/>
              <a:gd name="T80" fmla="*/ 8097 w 11597"/>
              <a:gd name="T81" fmla="*/ 6175 h 11787"/>
              <a:gd name="T82" fmla="*/ 4946 w 11597"/>
              <a:gd name="T83" fmla="*/ 9012 h 11787"/>
              <a:gd name="T84" fmla="*/ 3691 w 11597"/>
              <a:gd name="T85" fmla="*/ 8321 h 11787"/>
              <a:gd name="T86" fmla="*/ 4946 w 11597"/>
              <a:gd name="T87" fmla="*/ 9012 h 11787"/>
              <a:gd name="T88" fmla="*/ 7793 w 11597"/>
              <a:gd name="T89" fmla="*/ 8554 h 11787"/>
              <a:gd name="T90" fmla="*/ 7622 w 11597"/>
              <a:gd name="T91" fmla="*/ 9091 h 11787"/>
              <a:gd name="T92" fmla="*/ 6012 w 11597"/>
              <a:gd name="T93" fmla="*/ 9446 h 11787"/>
              <a:gd name="T94" fmla="*/ 5772 w 11597"/>
              <a:gd name="T95" fmla="*/ 10987 h 1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597" h="11787">
                <a:moveTo>
                  <a:pt x="3747" y="1900"/>
                </a:moveTo>
                <a:cubicBezTo>
                  <a:pt x="4098" y="1363"/>
                  <a:pt x="4515" y="964"/>
                  <a:pt x="4974" y="747"/>
                </a:cubicBezTo>
                <a:cubicBezTo>
                  <a:pt x="5001" y="330"/>
                  <a:pt x="5348" y="0"/>
                  <a:pt x="5772" y="0"/>
                </a:cubicBezTo>
                <a:cubicBezTo>
                  <a:pt x="6196" y="0"/>
                  <a:pt x="6543" y="330"/>
                  <a:pt x="6570" y="747"/>
                </a:cubicBezTo>
                <a:cubicBezTo>
                  <a:pt x="7070" y="983"/>
                  <a:pt x="7521" y="1436"/>
                  <a:pt x="7889" y="2047"/>
                </a:cubicBezTo>
                <a:cubicBezTo>
                  <a:pt x="9390" y="1841"/>
                  <a:pt x="10618" y="2162"/>
                  <a:pt x="11119" y="3031"/>
                </a:cubicBezTo>
                <a:cubicBezTo>
                  <a:pt x="11597" y="3859"/>
                  <a:pt x="11315" y="5010"/>
                  <a:pt x="10482" y="6153"/>
                </a:cubicBezTo>
                <a:cubicBezTo>
                  <a:pt x="10897" y="6834"/>
                  <a:pt x="11105" y="7504"/>
                  <a:pt x="11062" y="8091"/>
                </a:cubicBezTo>
                <a:cubicBezTo>
                  <a:pt x="11306" y="8341"/>
                  <a:pt x="11365" y="8732"/>
                  <a:pt x="11182" y="9050"/>
                </a:cubicBezTo>
                <a:cubicBezTo>
                  <a:pt x="10998" y="9367"/>
                  <a:pt x="10630" y="9511"/>
                  <a:pt x="10292" y="9425"/>
                </a:cubicBezTo>
                <a:cubicBezTo>
                  <a:pt x="9763" y="9784"/>
                  <a:pt x="9002" y="9936"/>
                  <a:pt x="8117" y="9884"/>
                </a:cubicBezTo>
                <a:cubicBezTo>
                  <a:pt x="7544" y="11051"/>
                  <a:pt x="6706" y="11787"/>
                  <a:pt x="5772" y="11787"/>
                </a:cubicBezTo>
                <a:cubicBezTo>
                  <a:pt x="4878" y="11787"/>
                  <a:pt x="4073" y="11114"/>
                  <a:pt x="3503" y="10034"/>
                </a:cubicBezTo>
                <a:cubicBezTo>
                  <a:pt x="2616" y="10086"/>
                  <a:pt x="1854" y="9935"/>
                  <a:pt x="1324" y="9575"/>
                </a:cubicBezTo>
                <a:cubicBezTo>
                  <a:pt x="986" y="9661"/>
                  <a:pt x="618" y="9517"/>
                  <a:pt x="434" y="9200"/>
                </a:cubicBezTo>
                <a:cubicBezTo>
                  <a:pt x="251" y="8882"/>
                  <a:pt x="310" y="8491"/>
                  <a:pt x="554" y="8241"/>
                </a:cubicBezTo>
                <a:cubicBezTo>
                  <a:pt x="508" y="7607"/>
                  <a:pt x="754" y="6877"/>
                  <a:pt x="1236" y="6140"/>
                </a:cubicBezTo>
                <a:cubicBezTo>
                  <a:pt x="325" y="4953"/>
                  <a:pt x="0" y="3742"/>
                  <a:pt x="497" y="2881"/>
                </a:cubicBezTo>
                <a:cubicBezTo>
                  <a:pt x="1001" y="2008"/>
                  <a:pt x="2237" y="1688"/>
                  <a:pt x="3747" y="1900"/>
                </a:cubicBezTo>
                <a:close/>
                <a:moveTo>
                  <a:pt x="3366" y="2592"/>
                </a:moveTo>
                <a:cubicBezTo>
                  <a:pt x="2310" y="2475"/>
                  <a:pt x="1488" y="2690"/>
                  <a:pt x="1157" y="3262"/>
                </a:cubicBezTo>
                <a:cubicBezTo>
                  <a:pt x="825" y="3838"/>
                  <a:pt x="1054" y="4664"/>
                  <a:pt x="1692" y="5525"/>
                </a:cubicBezTo>
                <a:cubicBezTo>
                  <a:pt x="2006" y="5146"/>
                  <a:pt x="2380" y="4772"/>
                  <a:pt x="2804" y="4415"/>
                </a:cubicBezTo>
                <a:cubicBezTo>
                  <a:pt x="2927" y="3742"/>
                  <a:pt x="3120" y="3125"/>
                  <a:pt x="3366" y="2592"/>
                </a:cubicBezTo>
                <a:close/>
                <a:moveTo>
                  <a:pt x="8416" y="9169"/>
                </a:moveTo>
                <a:cubicBezTo>
                  <a:pt x="8946" y="9179"/>
                  <a:pt x="9398" y="9091"/>
                  <a:pt x="9729" y="8901"/>
                </a:cubicBezTo>
                <a:cubicBezTo>
                  <a:pt x="9660" y="8692"/>
                  <a:pt x="9677" y="8455"/>
                  <a:pt x="9796" y="8250"/>
                </a:cubicBezTo>
                <a:cubicBezTo>
                  <a:pt x="9915" y="8044"/>
                  <a:pt x="10111" y="7911"/>
                  <a:pt x="10326" y="7866"/>
                </a:cubicBezTo>
                <a:cubicBezTo>
                  <a:pt x="10326" y="7529"/>
                  <a:pt x="10209" y="7150"/>
                  <a:pt x="9993" y="6753"/>
                </a:cubicBezTo>
                <a:cubicBezTo>
                  <a:pt x="9637" y="7147"/>
                  <a:pt x="9219" y="7533"/>
                  <a:pt x="8747" y="7897"/>
                </a:cubicBezTo>
                <a:cubicBezTo>
                  <a:pt x="8666" y="8348"/>
                  <a:pt x="8554" y="8775"/>
                  <a:pt x="8416" y="9169"/>
                </a:cubicBezTo>
                <a:close/>
                <a:moveTo>
                  <a:pt x="8690" y="4164"/>
                </a:moveTo>
                <a:cubicBezTo>
                  <a:pt x="9219" y="4595"/>
                  <a:pt x="9672" y="5053"/>
                  <a:pt x="10038" y="5516"/>
                </a:cubicBezTo>
                <a:cubicBezTo>
                  <a:pt x="10588" y="4712"/>
                  <a:pt x="10771" y="3952"/>
                  <a:pt x="10459" y="3412"/>
                </a:cubicBezTo>
                <a:cubicBezTo>
                  <a:pt x="10128" y="2839"/>
                  <a:pt x="9303" y="2624"/>
                  <a:pt x="8245" y="2742"/>
                </a:cubicBezTo>
                <a:cubicBezTo>
                  <a:pt x="8429" y="3171"/>
                  <a:pt x="8580" y="3649"/>
                  <a:pt x="8690" y="4164"/>
                </a:cubicBezTo>
                <a:close/>
                <a:moveTo>
                  <a:pt x="8862" y="5329"/>
                </a:moveTo>
                <a:cubicBezTo>
                  <a:pt x="8885" y="5610"/>
                  <a:pt x="8897" y="5892"/>
                  <a:pt x="8897" y="6175"/>
                </a:cubicBezTo>
                <a:cubicBezTo>
                  <a:pt x="8897" y="6385"/>
                  <a:pt x="8890" y="6593"/>
                  <a:pt x="8878" y="6798"/>
                </a:cubicBezTo>
                <a:cubicBezTo>
                  <a:pt x="9133" y="6572"/>
                  <a:pt x="9365" y="6342"/>
                  <a:pt x="9569" y="6111"/>
                </a:cubicBezTo>
                <a:cubicBezTo>
                  <a:pt x="9368" y="5851"/>
                  <a:pt x="9131" y="5589"/>
                  <a:pt x="8862" y="5329"/>
                </a:cubicBezTo>
                <a:close/>
                <a:moveTo>
                  <a:pt x="2758" y="7660"/>
                </a:moveTo>
                <a:cubicBezTo>
                  <a:pt x="2377" y="7358"/>
                  <a:pt x="2032" y="7042"/>
                  <a:pt x="1730" y="6719"/>
                </a:cubicBezTo>
                <a:cubicBezTo>
                  <a:pt x="1446" y="7183"/>
                  <a:pt x="1290" y="7627"/>
                  <a:pt x="1289" y="8016"/>
                </a:cubicBezTo>
                <a:cubicBezTo>
                  <a:pt x="1505" y="8061"/>
                  <a:pt x="1701" y="8194"/>
                  <a:pt x="1820" y="8400"/>
                </a:cubicBezTo>
                <a:cubicBezTo>
                  <a:pt x="1939" y="8605"/>
                  <a:pt x="1956" y="8842"/>
                  <a:pt x="1887" y="9051"/>
                </a:cubicBezTo>
                <a:cubicBezTo>
                  <a:pt x="2214" y="9239"/>
                  <a:pt x="2660" y="9327"/>
                  <a:pt x="3183" y="9319"/>
                </a:cubicBezTo>
                <a:cubicBezTo>
                  <a:pt x="2994" y="8818"/>
                  <a:pt x="2849" y="8259"/>
                  <a:pt x="2757" y="7660"/>
                </a:cubicBezTo>
                <a:lnTo>
                  <a:pt x="2758" y="7660"/>
                </a:lnTo>
                <a:close/>
                <a:moveTo>
                  <a:pt x="2655" y="6573"/>
                </a:moveTo>
                <a:cubicBezTo>
                  <a:pt x="2650" y="6441"/>
                  <a:pt x="2647" y="6308"/>
                  <a:pt x="2647" y="6175"/>
                </a:cubicBezTo>
                <a:cubicBezTo>
                  <a:pt x="2647" y="5969"/>
                  <a:pt x="2653" y="5766"/>
                  <a:pt x="2665" y="5566"/>
                </a:cubicBezTo>
                <a:cubicBezTo>
                  <a:pt x="2486" y="5744"/>
                  <a:pt x="2322" y="5923"/>
                  <a:pt x="2175" y="6101"/>
                </a:cubicBezTo>
                <a:cubicBezTo>
                  <a:pt x="2322" y="6260"/>
                  <a:pt x="2483" y="6417"/>
                  <a:pt x="2655" y="6573"/>
                </a:cubicBezTo>
                <a:close/>
                <a:moveTo>
                  <a:pt x="4565" y="2060"/>
                </a:moveTo>
                <a:cubicBezTo>
                  <a:pt x="5029" y="2176"/>
                  <a:pt x="5510" y="2337"/>
                  <a:pt x="5995" y="2543"/>
                </a:cubicBezTo>
                <a:cubicBezTo>
                  <a:pt x="6365" y="2403"/>
                  <a:pt x="6729" y="2289"/>
                  <a:pt x="7085" y="2202"/>
                </a:cubicBezTo>
                <a:cubicBezTo>
                  <a:pt x="6831" y="1843"/>
                  <a:pt x="6542" y="1584"/>
                  <a:pt x="6230" y="1455"/>
                </a:cubicBezTo>
                <a:cubicBezTo>
                  <a:pt x="6100" y="1546"/>
                  <a:pt x="5942" y="1600"/>
                  <a:pt x="5772" y="1600"/>
                </a:cubicBezTo>
                <a:cubicBezTo>
                  <a:pt x="5602" y="1600"/>
                  <a:pt x="5444" y="1546"/>
                  <a:pt x="5314" y="1455"/>
                </a:cubicBezTo>
                <a:cubicBezTo>
                  <a:pt x="5045" y="1567"/>
                  <a:pt x="4792" y="1774"/>
                  <a:pt x="4565" y="2060"/>
                </a:cubicBezTo>
                <a:close/>
                <a:moveTo>
                  <a:pt x="4149" y="2729"/>
                </a:moveTo>
                <a:cubicBezTo>
                  <a:pt x="4008" y="3013"/>
                  <a:pt x="3885" y="3334"/>
                  <a:pt x="3782" y="3684"/>
                </a:cubicBezTo>
                <a:cubicBezTo>
                  <a:pt x="3980" y="3553"/>
                  <a:pt x="4182" y="3428"/>
                  <a:pt x="4387" y="3309"/>
                </a:cubicBezTo>
                <a:cubicBezTo>
                  <a:pt x="4588" y="3193"/>
                  <a:pt x="4793" y="3083"/>
                  <a:pt x="5001" y="2979"/>
                </a:cubicBezTo>
                <a:cubicBezTo>
                  <a:pt x="4709" y="2877"/>
                  <a:pt x="4424" y="2794"/>
                  <a:pt x="4149" y="2729"/>
                </a:cubicBezTo>
                <a:close/>
                <a:moveTo>
                  <a:pt x="7684" y="3436"/>
                </a:moveTo>
                <a:cubicBezTo>
                  <a:pt x="7618" y="3239"/>
                  <a:pt x="7545" y="3053"/>
                  <a:pt x="7466" y="2879"/>
                </a:cubicBezTo>
                <a:cubicBezTo>
                  <a:pt x="7304" y="2918"/>
                  <a:pt x="7138" y="2962"/>
                  <a:pt x="6969" y="3014"/>
                </a:cubicBezTo>
                <a:cubicBezTo>
                  <a:pt x="7213" y="3146"/>
                  <a:pt x="7451" y="3287"/>
                  <a:pt x="7684" y="3436"/>
                </a:cubicBezTo>
                <a:close/>
                <a:moveTo>
                  <a:pt x="7965" y="4570"/>
                </a:moveTo>
                <a:cubicBezTo>
                  <a:pt x="7619" y="4311"/>
                  <a:pt x="7243" y="4062"/>
                  <a:pt x="6841" y="3830"/>
                </a:cubicBezTo>
                <a:cubicBezTo>
                  <a:pt x="6552" y="3663"/>
                  <a:pt x="6263" y="3512"/>
                  <a:pt x="5975" y="3378"/>
                </a:cubicBezTo>
                <a:cubicBezTo>
                  <a:pt x="5579" y="3547"/>
                  <a:pt x="5176" y="3748"/>
                  <a:pt x="4775" y="3980"/>
                </a:cubicBezTo>
                <a:cubicBezTo>
                  <a:pt x="4330" y="4237"/>
                  <a:pt x="3917" y="4514"/>
                  <a:pt x="3543" y="4802"/>
                </a:cubicBezTo>
                <a:cubicBezTo>
                  <a:pt x="3480" y="5237"/>
                  <a:pt x="3447" y="5698"/>
                  <a:pt x="3447" y="6175"/>
                </a:cubicBezTo>
                <a:cubicBezTo>
                  <a:pt x="3447" y="6549"/>
                  <a:pt x="3468" y="6913"/>
                  <a:pt x="3507" y="7263"/>
                </a:cubicBezTo>
                <a:cubicBezTo>
                  <a:pt x="3813" y="7485"/>
                  <a:pt x="4142" y="7699"/>
                  <a:pt x="4491" y="7900"/>
                </a:cubicBezTo>
                <a:cubicBezTo>
                  <a:pt x="4994" y="8191"/>
                  <a:pt x="5498" y="8432"/>
                  <a:pt x="5989" y="8625"/>
                </a:cubicBezTo>
                <a:cubicBezTo>
                  <a:pt x="6365" y="8461"/>
                  <a:pt x="6745" y="8270"/>
                  <a:pt x="7125" y="8050"/>
                </a:cubicBezTo>
                <a:cubicBezTo>
                  <a:pt x="7436" y="7871"/>
                  <a:pt x="7732" y="7681"/>
                  <a:pt x="8010" y="7484"/>
                </a:cubicBezTo>
                <a:cubicBezTo>
                  <a:pt x="8067" y="7068"/>
                  <a:pt x="8097" y="6629"/>
                  <a:pt x="8097" y="6175"/>
                </a:cubicBezTo>
                <a:cubicBezTo>
                  <a:pt x="8097" y="5612"/>
                  <a:pt x="8050" y="5072"/>
                  <a:pt x="7965" y="4570"/>
                </a:cubicBezTo>
                <a:close/>
                <a:moveTo>
                  <a:pt x="4946" y="9012"/>
                </a:moveTo>
                <a:cubicBezTo>
                  <a:pt x="4665" y="8880"/>
                  <a:pt x="4383" y="8733"/>
                  <a:pt x="4104" y="8572"/>
                </a:cubicBezTo>
                <a:cubicBezTo>
                  <a:pt x="3964" y="8491"/>
                  <a:pt x="3826" y="8408"/>
                  <a:pt x="3691" y="8321"/>
                </a:cubicBezTo>
                <a:cubicBezTo>
                  <a:pt x="3770" y="8652"/>
                  <a:pt x="3868" y="8961"/>
                  <a:pt x="3981" y="9243"/>
                </a:cubicBezTo>
                <a:cubicBezTo>
                  <a:pt x="4288" y="9191"/>
                  <a:pt x="4611" y="9114"/>
                  <a:pt x="4946" y="9012"/>
                </a:cubicBezTo>
                <a:close/>
                <a:moveTo>
                  <a:pt x="7622" y="9091"/>
                </a:moveTo>
                <a:cubicBezTo>
                  <a:pt x="7684" y="8920"/>
                  <a:pt x="7742" y="8741"/>
                  <a:pt x="7793" y="8554"/>
                </a:cubicBezTo>
                <a:cubicBezTo>
                  <a:pt x="7553" y="8702"/>
                  <a:pt x="7308" y="8841"/>
                  <a:pt x="7058" y="8971"/>
                </a:cubicBezTo>
                <a:cubicBezTo>
                  <a:pt x="7251" y="9020"/>
                  <a:pt x="7439" y="9060"/>
                  <a:pt x="7622" y="9091"/>
                </a:cubicBezTo>
                <a:close/>
                <a:moveTo>
                  <a:pt x="7308" y="9787"/>
                </a:moveTo>
                <a:cubicBezTo>
                  <a:pt x="6891" y="9712"/>
                  <a:pt x="6456" y="9598"/>
                  <a:pt x="6012" y="9446"/>
                </a:cubicBezTo>
                <a:cubicBezTo>
                  <a:pt x="5431" y="9673"/>
                  <a:pt x="4861" y="9837"/>
                  <a:pt x="4321" y="9934"/>
                </a:cubicBezTo>
                <a:cubicBezTo>
                  <a:pt x="4718" y="10593"/>
                  <a:pt x="5223" y="10987"/>
                  <a:pt x="5772" y="10987"/>
                </a:cubicBezTo>
                <a:cubicBezTo>
                  <a:pt x="6361" y="10987"/>
                  <a:pt x="6899" y="10534"/>
                  <a:pt x="7308" y="978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104" name="business-presentation_66134"/>
          <p:cNvSpPr/>
          <p:nvPr/>
        </p:nvSpPr>
        <p:spPr>
          <a:xfrm>
            <a:off x="8013072" y="2861789"/>
            <a:ext cx="461746" cy="461289"/>
          </a:xfrm>
          <a:custGeom>
            <a:avLst/>
            <a:gdLst>
              <a:gd name="connsiteX0" fmla="*/ 71957 w 578004"/>
              <a:gd name="connsiteY0" fmla="*/ 173984 h 577432"/>
              <a:gd name="connsiteX1" fmla="*/ 85808 w 578004"/>
              <a:gd name="connsiteY1" fmla="*/ 186884 h 577432"/>
              <a:gd name="connsiteX2" fmla="*/ 85808 w 578004"/>
              <a:gd name="connsiteY2" fmla="*/ 298378 h 577432"/>
              <a:gd name="connsiteX3" fmla="*/ 71957 w 578004"/>
              <a:gd name="connsiteY3" fmla="*/ 311278 h 577432"/>
              <a:gd name="connsiteX4" fmla="*/ 59030 w 578004"/>
              <a:gd name="connsiteY4" fmla="*/ 298378 h 577432"/>
              <a:gd name="connsiteX5" fmla="*/ 59030 w 578004"/>
              <a:gd name="connsiteY5" fmla="*/ 186884 h 577432"/>
              <a:gd name="connsiteX6" fmla="*/ 71957 w 578004"/>
              <a:gd name="connsiteY6" fmla="*/ 173984 h 577432"/>
              <a:gd name="connsiteX7" fmla="*/ 254571 w 578004"/>
              <a:gd name="connsiteY7" fmla="*/ 171273 h 577432"/>
              <a:gd name="connsiteX8" fmla="*/ 405859 w 578004"/>
              <a:gd name="connsiteY8" fmla="*/ 203508 h 577432"/>
              <a:gd name="connsiteX9" fmla="*/ 427999 w 578004"/>
              <a:gd name="connsiteY9" fmla="*/ 203508 h 577432"/>
              <a:gd name="connsiteX10" fmla="*/ 446448 w 578004"/>
              <a:gd name="connsiteY10" fmla="*/ 210876 h 577432"/>
              <a:gd name="connsiteX11" fmla="*/ 434456 w 578004"/>
              <a:gd name="connsiteY11" fmla="*/ 301133 h 577432"/>
              <a:gd name="connsiteX12" fmla="*/ 452906 w 578004"/>
              <a:gd name="connsiteY12" fmla="*/ 316790 h 577432"/>
              <a:gd name="connsiteX13" fmla="*/ 472278 w 578004"/>
              <a:gd name="connsiteY13" fmla="*/ 301133 h 577432"/>
              <a:gd name="connsiteX14" fmla="*/ 459363 w 578004"/>
              <a:gd name="connsiteY14" fmla="*/ 210876 h 577432"/>
              <a:gd name="connsiteX15" fmla="*/ 477813 w 578004"/>
              <a:gd name="connsiteY15" fmla="*/ 203508 h 577432"/>
              <a:gd name="connsiteX16" fmla="*/ 503642 w 578004"/>
              <a:gd name="connsiteY16" fmla="*/ 203508 h 577432"/>
              <a:gd name="connsiteX17" fmla="*/ 527627 w 578004"/>
              <a:gd name="connsiteY17" fmla="*/ 220086 h 577432"/>
              <a:gd name="connsiteX18" fmla="*/ 576519 w 578004"/>
              <a:gd name="connsiteY18" fmla="*/ 344420 h 577432"/>
              <a:gd name="connsiteX19" fmla="*/ 561759 w 578004"/>
              <a:gd name="connsiteY19" fmla="*/ 378497 h 577432"/>
              <a:gd name="connsiteX20" fmla="*/ 527627 w 578004"/>
              <a:gd name="connsiteY20" fmla="*/ 363761 h 577432"/>
              <a:gd name="connsiteX21" fmla="*/ 504565 w 578004"/>
              <a:gd name="connsiteY21" fmla="*/ 303896 h 577432"/>
              <a:gd name="connsiteX22" fmla="*/ 504565 w 578004"/>
              <a:gd name="connsiteY22" fmla="*/ 376655 h 577432"/>
              <a:gd name="connsiteX23" fmla="*/ 514712 w 578004"/>
              <a:gd name="connsiteY23" fmla="*/ 548881 h 577432"/>
              <a:gd name="connsiteX24" fmla="*/ 489805 w 578004"/>
              <a:gd name="connsiteY24" fmla="*/ 576511 h 577432"/>
              <a:gd name="connsiteX25" fmla="*/ 487960 w 578004"/>
              <a:gd name="connsiteY25" fmla="*/ 577432 h 577432"/>
              <a:gd name="connsiteX26" fmla="*/ 462131 w 578004"/>
              <a:gd name="connsiteY26" fmla="*/ 552565 h 577432"/>
              <a:gd name="connsiteX27" fmla="*/ 452906 w 578004"/>
              <a:gd name="connsiteY27" fmla="*/ 404285 h 577432"/>
              <a:gd name="connsiteX28" fmla="*/ 444603 w 578004"/>
              <a:gd name="connsiteY28" fmla="*/ 552565 h 577432"/>
              <a:gd name="connsiteX29" fmla="*/ 418774 w 578004"/>
              <a:gd name="connsiteY29" fmla="*/ 577432 h 577432"/>
              <a:gd name="connsiteX30" fmla="*/ 416929 w 578004"/>
              <a:gd name="connsiteY30" fmla="*/ 576511 h 577432"/>
              <a:gd name="connsiteX31" fmla="*/ 392022 w 578004"/>
              <a:gd name="connsiteY31" fmla="*/ 548881 h 577432"/>
              <a:gd name="connsiteX32" fmla="*/ 402169 w 578004"/>
              <a:gd name="connsiteY32" fmla="*/ 376655 h 577432"/>
              <a:gd name="connsiteX33" fmla="*/ 402169 w 578004"/>
              <a:gd name="connsiteY33" fmla="*/ 256005 h 577432"/>
              <a:gd name="connsiteX34" fmla="*/ 397557 w 578004"/>
              <a:gd name="connsiteY34" fmla="*/ 255084 h 577432"/>
              <a:gd name="connsiteX35" fmla="*/ 244424 w 578004"/>
              <a:gd name="connsiteY35" fmla="*/ 222849 h 577432"/>
              <a:gd name="connsiteX36" fmla="*/ 224129 w 578004"/>
              <a:gd name="connsiteY36" fmla="*/ 191535 h 577432"/>
              <a:gd name="connsiteX37" fmla="*/ 254571 w 578004"/>
              <a:gd name="connsiteY37" fmla="*/ 171273 h 577432"/>
              <a:gd name="connsiteX38" fmla="*/ 190019 w 578004"/>
              <a:gd name="connsiteY38" fmla="*/ 134483 h 577432"/>
              <a:gd name="connsiteX39" fmla="*/ 203869 w 578004"/>
              <a:gd name="connsiteY39" fmla="*/ 147374 h 577432"/>
              <a:gd name="connsiteX40" fmla="*/ 203869 w 578004"/>
              <a:gd name="connsiteY40" fmla="*/ 298387 h 577432"/>
              <a:gd name="connsiteX41" fmla="*/ 190019 w 578004"/>
              <a:gd name="connsiteY41" fmla="*/ 311278 h 577432"/>
              <a:gd name="connsiteX42" fmla="*/ 177091 w 578004"/>
              <a:gd name="connsiteY42" fmla="*/ 298387 h 577432"/>
              <a:gd name="connsiteX43" fmla="*/ 177091 w 578004"/>
              <a:gd name="connsiteY43" fmla="*/ 147374 h 577432"/>
              <a:gd name="connsiteX44" fmla="*/ 190019 w 578004"/>
              <a:gd name="connsiteY44" fmla="*/ 134483 h 577432"/>
              <a:gd name="connsiteX45" fmla="*/ 453380 w 578004"/>
              <a:gd name="connsiteY45" fmla="*/ 97644 h 577432"/>
              <a:gd name="connsiteX46" fmla="*/ 499909 w 578004"/>
              <a:gd name="connsiteY46" fmla="*/ 144099 h 577432"/>
              <a:gd name="connsiteX47" fmla="*/ 453380 w 578004"/>
              <a:gd name="connsiteY47" fmla="*/ 190554 h 577432"/>
              <a:gd name="connsiteX48" fmla="*/ 406851 w 578004"/>
              <a:gd name="connsiteY48" fmla="*/ 144099 h 577432"/>
              <a:gd name="connsiteX49" fmla="*/ 453380 w 578004"/>
              <a:gd name="connsiteY49" fmla="*/ 97644 h 577432"/>
              <a:gd name="connsiteX50" fmla="*/ 130988 w 578004"/>
              <a:gd name="connsiteY50" fmla="*/ 81962 h 577432"/>
              <a:gd name="connsiteX51" fmla="*/ 144839 w 578004"/>
              <a:gd name="connsiteY51" fmla="*/ 94855 h 577432"/>
              <a:gd name="connsiteX52" fmla="*/ 144839 w 578004"/>
              <a:gd name="connsiteY52" fmla="*/ 298385 h 577432"/>
              <a:gd name="connsiteX53" fmla="*/ 130988 w 578004"/>
              <a:gd name="connsiteY53" fmla="*/ 311278 h 577432"/>
              <a:gd name="connsiteX54" fmla="*/ 118061 w 578004"/>
              <a:gd name="connsiteY54" fmla="*/ 298385 h 577432"/>
              <a:gd name="connsiteX55" fmla="*/ 118061 w 578004"/>
              <a:gd name="connsiteY55" fmla="*/ 94855 h 577432"/>
              <a:gd name="connsiteX56" fmla="*/ 130988 w 578004"/>
              <a:gd name="connsiteY56" fmla="*/ 81962 h 577432"/>
              <a:gd name="connsiteX57" fmla="*/ 25828 w 578004"/>
              <a:gd name="connsiteY57" fmla="*/ 0 h 577432"/>
              <a:gd name="connsiteX58" fmla="*/ 354210 w 578004"/>
              <a:gd name="connsiteY58" fmla="*/ 0 h 577432"/>
              <a:gd name="connsiteX59" fmla="*/ 380960 w 578004"/>
              <a:gd name="connsiteY59" fmla="*/ 26707 h 577432"/>
              <a:gd name="connsiteX60" fmla="*/ 368046 w 578004"/>
              <a:gd name="connsiteY60" fmla="*/ 48810 h 577432"/>
              <a:gd name="connsiteX61" fmla="*/ 368046 w 578004"/>
              <a:gd name="connsiteY61" fmla="*/ 168533 h 577432"/>
              <a:gd name="connsiteX62" fmla="*/ 341296 w 578004"/>
              <a:gd name="connsiteY62" fmla="*/ 163007 h 577432"/>
              <a:gd name="connsiteX63" fmla="*/ 341296 w 578004"/>
              <a:gd name="connsiteY63" fmla="*/ 52494 h 577432"/>
              <a:gd name="connsiteX64" fmla="*/ 39664 w 578004"/>
              <a:gd name="connsiteY64" fmla="*/ 52494 h 577432"/>
              <a:gd name="connsiteX65" fmla="*/ 39664 w 578004"/>
              <a:gd name="connsiteY65" fmla="*/ 340749 h 577432"/>
              <a:gd name="connsiteX66" fmla="*/ 341296 w 578004"/>
              <a:gd name="connsiteY66" fmla="*/ 340749 h 577432"/>
              <a:gd name="connsiteX67" fmla="*/ 341296 w 578004"/>
              <a:gd name="connsiteY67" fmla="*/ 269837 h 577432"/>
              <a:gd name="connsiteX68" fmla="*/ 368046 w 578004"/>
              <a:gd name="connsiteY68" fmla="*/ 275362 h 577432"/>
              <a:gd name="connsiteX69" fmla="*/ 368046 w 578004"/>
              <a:gd name="connsiteY69" fmla="*/ 354563 h 577432"/>
              <a:gd name="connsiteX70" fmla="*/ 354210 w 578004"/>
              <a:gd name="connsiteY70" fmla="*/ 367457 h 577432"/>
              <a:gd name="connsiteX71" fmla="*/ 273959 w 578004"/>
              <a:gd name="connsiteY71" fmla="*/ 367457 h 577432"/>
              <a:gd name="connsiteX72" fmla="*/ 321003 w 578004"/>
              <a:gd name="connsiteY72" fmla="*/ 544278 h 577432"/>
              <a:gd name="connsiteX73" fmla="*/ 302554 w 578004"/>
              <a:gd name="connsiteY73" fmla="*/ 576511 h 577432"/>
              <a:gd name="connsiteX74" fmla="*/ 295175 w 578004"/>
              <a:gd name="connsiteY74" fmla="*/ 577432 h 577432"/>
              <a:gd name="connsiteX75" fmla="*/ 270270 w 578004"/>
              <a:gd name="connsiteY75" fmla="*/ 557171 h 577432"/>
              <a:gd name="connsiteX76" fmla="*/ 219537 w 578004"/>
              <a:gd name="connsiteY76" fmla="*/ 367457 h 577432"/>
              <a:gd name="connsiteX77" fmla="*/ 161423 w 578004"/>
              <a:gd name="connsiteY77" fmla="*/ 367457 h 577432"/>
              <a:gd name="connsiteX78" fmla="*/ 110690 w 578004"/>
              <a:gd name="connsiteY78" fmla="*/ 557171 h 577432"/>
              <a:gd name="connsiteX79" fmla="*/ 85785 w 578004"/>
              <a:gd name="connsiteY79" fmla="*/ 577432 h 577432"/>
              <a:gd name="connsiteX80" fmla="*/ 78406 w 578004"/>
              <a:gd name="connsiteY80" fmla="*/ 576511 h 577432"/>
              <a:gd name="connsiteX81" fmla="*/ 59957 w 578004"/>
              <a:gd name="connsiteY81" fmla="*/ 544278 h 577432"/>
              <a:gd name="connsiteX82" fmla="*/ 107001 w 578004"/>
              <a:gd name="connsiteY82" fmla="*/ 367457 h 577432"/>
              <a:gd name="connsiteX83" fmla="*/ 25828 w 578004"/>
              <a:gd name="connsiteY83" fmla="*/ 367457 h 577432"/>
              <a:gd name="connsiteX84" fmla="*/ 12914 w 578004"/>
              <a:gd name="connsiteY84" fmla="*/ 354563 h 577432"/>
              <a:gd name="connsiteX85" fmla="*/ 12914 w 578004"/>
              <a:gd name="connsiteY85" fmla="*/ 48810 h 577432"/>
              <a:gd name="connsiteX86" fmla="*/ 0 w 578004"/>
              <a:gd name="connsiteY86" fmla="*/ 26707 h 577432"/>
              <a:gd name="connsiteX87" fmla="*/ 25828 w 578004"/>
              <a:gd name="connsiteY87"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78004" h="577432">
                <a:moveTo>
                  <a:pt x="71957" y="173984"/>
                </a:moveTo>
                <a:cubicBezTo>
                  <a:pt x="79344" y="173984"/>
                  <a:pt x="85808" y="179513"/>
                  <a:pt x="85808" y="186884"/>
                </a:cubicBezTo>
                <a:lnTo>
                  <a:pt x="85808" y="298378"/>
                </a:lnTo>
                <a:cubicBezTo>
                  <a:pt x="85808" y="305749"/>
                  <a:pt x="79344" y="311278"/>
                  <a:pt x="71957" y="311278"/>
                </a:cubicBezTo>
                <a:cubicBezTo>
                  <a:pt x="64570" y="311278"/>
                  <a:pt x="59030" y="305749"/>
                  <a:pt x="59030" y="298378"/>
                </a:cubicBezTo>
                <a:lnTo>
                  <a:pt x="59030" y="186884"/>
                </a:lnTo>
                <a:cubicBezTo>
                  <a:pt x="59030" y="179513"/>
                  <a:pt x="64570" y="173984"/>
                  <a:pt x="71957" y="173984"/>
                </a:cubicBezTo>
                <a:close/>
                <a:moveTo>
                  <a:pt x="254571" y="171273"/>
                </a:moveTo>
                <a:lnTo>
                  <a:pt x="405859" y="203508"/>
                </a:lnTo>
                <a:lnTo>
                  <a:pt x="427999" y="203508"/>
                </a:lnTo>
                <a:cubicBezTo>
                  <a:pt x="435378" y="203508"/>
                  <a:pt x="441836" y="206271"/>
                  <a:pt x="446448" y="210876"/>
                </a:cubicBezTo>
                <a:lnTo>
                  <a:pt x="434456" y="301133"/>
                </a:lnTo>
                <a:lnTo>
                  <a:pt x="452906" y="316790"/>
                </a:lnTo>
                <a:lnTo>
                  <a:pt x="472278" y="301133"/>
                </a:lnTo>
                <a:lnTo>
                  <a:pt x="459363" y="210876"/>
                </a:lnTo>
                <a:cubicBezTo>
                  <a:pt x="463976" y="206271"/>
                  <a:pt x="470433" y="203508"/>
                  <a:pt x="477813" y="203508"/>
                </a:cubicBezTo>
                <a:lnTo>
                  <a:pt x="503642" y="203508"/>
                </a:lnTo>
                <a:cubicBezTo>
                  <a:pt x="514712" y="203508"/>
                  <a:pt x="523937" y="209955"/>
                  <a:pt x="527627" y="220086"/>
                </a:cubicBezTo>
                <a:lnTo>
                  <a:pt x="576519" y="344420"/>
                </a:lnTo>
                <a:cubicBezTo>
                  <a:pt x="581131" y="358235"/>
                  <a:pt x="574674" y="372971"/>
                  <a:pt x="561759" y="378497"/>
                </a:cubicBezTo>
                <a:cubicBezTo>
                  <a:pt x="547922" y="384023"/>
                  <a:pt x="532239" y="377576"/>
                  <a:pt x="527627" y="363761"/>
                </a:cubicBezTo>
                <a:lnTo>
                  <a:pt x="504565" y="303896"/>
                </a:lnTo>
                <a:lnTo>
                  <a:pt x="504565" y="376655"/>
                </a:lnTo>
                <a:lnTo>
                  <a:pt x="514712" y="548881"/>
                </a:lnTo>
                <a:cubicBezTo>
                  <a:pt x="514712" y="563617"/>
                  <a:pt x="503642" y="576511"/>
                  <a:pt x="489805" y="576511"/>
                </a:cubicBezTo>
                <a:cubicBezTo>
                  <a:pt x="488883" y="577432"/>
                  <a:pt x="488883" y="577432"/>
                  <a:pt x="487960" y="577432"/>
                </a:cubicBezTo>
                <a:cubicBezTo>
                  <a:pt x="474123" y="577432"/>
                  <a:pt x="463053" y="566380"/>
                  <a:pt x="462131" y="552565"/>
                </a:cubicBezTo>
                <a:lnTo>
                  <a:pt x="452906" y="404285"/>
                </a:lnTo>
                <a:lnTo>
                  <a:pt x="444603" y="552565"/>
                </a:lnTo>
                <a:cubicBezTo>
                  <a:pt x="443681" y="566380"/>
                  <a:pt x="432611" y="577432"/>
                  <a:pt x="418774" y="577432"/>
                </a:cubicBezTo>
                <a:cubicBezTo>
                  <a:pt x="417851" y="577432"/>
                  <a:pt x="416929" y="577432"/>
                  <a:pt x="416929" y="576511"/>
                </a:cubicBezTo>
                <a:cubicBezTo>
                  <a:pt x="402169" y="576511"/>
                  <a:pt x="391099" y="563617"/>
                  <a:pt x="392022" y="548881"/>
                </a:cubicBezTo>
                <a:lnTo>
                  <a:pt x="402169" y="376655"/>
                </a:lnTo>
                <a:lnTo>
                  <a:pt x="402169" y="256005"/>
                </a:lnTo>
                <a:cubicBezTo>
                  <a:pt x="400324" y="256005"/>
                  <a:pt x="398479" y="255084"/>
                  <a:pt x="397557" y="255084"/>
                </a:cubicBezTo>
                <a:lnTo>
                  <a:pt x="244424" y="222849"/>
                </a:lnTo>
                <a:cubicBezTo>
                  <a:pt x="229664" y="219165"/>
                  <a:pt x="220439" y="205350"/>
                  <a:pt x="224129" y="191535"/>
                </a:cubicBezTo>
                <a:cubicBezTo>
                  <a:pt x="226897" y="176799"/>
                  <a:pt x="240734" y="168510"/>
                  <a:pt x="254571" y="171273"/>
                </a:cubicBezTo>
                <a:close/>
                <a:moveTo>
                  <a:pt x="190019" y="134483"/>
                </a:moveTo>
                <a:cubicBezTo>
                  <a:pt x="197406" y="134483"/>
                  <a:pt x="203869" y="140008"/>
                  <a:pt x="203869" y="147374"/>
                </a:cubicBezTo>
                <a:lnTo>
                  <a:pt x="203869" y="298387"/>
                </a:lnTo>
                <a:cubicBezTo>
                  <a:pt x="203869" y="305753"/>
                  <a:pt x="197406" y="311278"/>
                  <a:pt x="190019" y="311278"/>
                </a:cubicBezTo>
                <a:cubicBezTo>
                  <a:pt x="183555" y="311278"/>
                  <a:pt x="177091" y="305753"/>
                  <a:pt x="177091" y="298387"/>
                </a:cubicBezTo>
                <a:lnTo>
                  <a:pt x="177091" y="147374"/>
                </a:lnTo>
                <a:cubicBezTo>
                  <a:pt x="177091" y="140008"/>
                  <a:pt x="183555" y="134483"/>
                  <a:pt x="190019" y="134483"/>
                </a:cubicBezTo>
                <a:close/>
                <a:moveTo>
                  <a:pt x="453380" y="97644"/>
                </a:moveTo>
                <a:cubicBezTo>
                  <a:pt x="479077" y="97644"/>
                  <a:pt x="499909" y="118443"/>
                  <a:pt x="499909" y="144099"/>
                </a:cubicBezTo>
                <a:cubicBezTo>
                  <a:pt x="499909" y="169755"/>
                  <a:pt x="479077" y="190554"/>
                  <a:pt x="453380" y="190554"/>
                </a:cubicBezTo>
                <a:cubicBezTo>
                  <a:pt x="427683" y="190554"/>
                  <a:pt x="406851" y="169755"/>
                  <a:pt x="406851" y="144099"/>
                </a:cubicBezTo>
                <a:cubicBezTo>
                  <a:pt x="406851" y="118443"/>
                  <a:pt x="427683" y="97644"/>
                  <a:pt x="453380" y="97644"/>
                </a:cubicBezTo>
                <a:close/>
                <a:moveTo>
                  <a:pt x="130988" y="81962"/>
                </a:moveTo>
                <a:cubicBezTo>
                  <a:pt x="138375" y="81962"/>
                  <a:pt x="144839" y="87488"/>
                  <a:pt x="144839" y="94855"/>
                </a:cubicBezTo>
                <a:lnTo>
                  <a:pt x="144839" y="298385"/>
                </a:lnTo>
                <a:cubicBezTo>
                  <a:pt x="144839" y="305752"/>
                  <a:pt x="138375" y="311278"/>
                  <a:pt x="130988" y="311278"/>
                </a:cubicBezTo>
                <a:cubicBezTo>
                  <a:pt x="124524" y="311278"/>
                  <a:pt x="118061" y="305752"/>
                  <a:pt x="118061" y="298385"/>
                </a:cubicBezTo>
                <a:lnTo>
                  <a:pt x="118061" y="94855"/>
                </a:lnTo>
                <a:cubicBezTo>
                  <a:pt x="118061" y="87488"/>
                  <a:pt x="124524" y="81962"/>
                  <a:pt x="130988" y="81962"/>
                </a:cubicBezTo>
                <a:close/>
                <a:moveTo>
                  <a:pt x="25828" y="0"/>
                </a:moveTo>
                <a:lnTo>
                  <a:pt x="354210" y="0"/>
                </a:lnTo>
                <a:cubicBezTo>
                  <a:pt x="368969" y="0"/>
                  <a:pt x="380960" y="11972"/>
                  <a:pt x="380960" y="26707"/>
                </a:cubicBezTo>
                <a:cubicBezTo>
                  <a:pt x="380960" y="35917"/>
                  <a:pt x="375426" y="44205"/>
                  <a:pt x="368046" y="48810"/>
                </a:cubicBezTo>
                <a:lnTo>
                  <a:pt x="368046" y="168533"/>
                </a:lnTo>
                <a:lnTo>
                  <a:pt x="341296" y="163007"/>
                </a:lnTo>
                <a:lnTo>
                  <a:pt x="341296" y="52494"/>
                </a:lnTo>
                <a:lnTo>
                  <a:pt x="39664" y="52494"/>
                </a:lnTo>
                <a:lnTo>
                  <a:pt x="39664" y="340749"/>
                </a:lnTo>
                <a:lnTo>
                  <a:pt x="341296" y="340749"/>
                </a:lnTo>
                <a:lnTo>
                  <a:pt x="341296" y="269837"/>
                </a:lnTo>
                <a:lnTo>
                  <a:pt x="368046" y="275362"/>
                </a:lnTo>
                <a:lnTo>
                  <a:pt x="368046" y="354563"/>
                </a:lnTo>
                <a:cubicBezTo>
                  <a:pt x="368046" y="361010"/>
                  <a:pt x="361589" y="367457"/>
                  <a:pt x="354210" y="367457"/>
                </a:cubicBezTo>
                <a:lnTo>
                  <a:pt x="273959" y="367457"/>
                </a:lnTo>
                <a:lnTo>
                  <a:pt x="321003" y="544278"/>
                </a:lnTo>
                <a:cubicBezTo>
                  <a:pt x="324693" y="558092"/>
                  <a:pt x="316391" y="572827"/>
                  <a:pt x="302554" y="576511"/>
                </a:cubicBezTo>
                <a:cubicBezTo>
                  <a:pt x="299787" y="576511"/>
                  <a:pt x="297942" y="577432"/>
                  <a:pt x="295175" y="577432"/>
                </a:cubicBezTo>
                <a:cubicBezTo>
                  <a:pt x="284106" y="577432"/>
                  <a:pt x="273037" y="569143"/>
                  <a:pt x="270270" y="557171"/>
                </a:cubicBezTo>
                <a:lnTo>
                  <a:pt x="219537" y="367457"/>
                </a:lnTo>
                <a:lnTo>
                  <a:pt x="161423" y="367457"/>
                </a:lnTo>
                <a:lnTo>
                  <a:pt x="110690" y="557171"/>
                </a:lnTo>
                <a:cubicBezTo>
                  <a:pt x="107923" y="569143"/>
                  <a:pt x="96854" y="577432"/>
                  <a:pt x="85785" y="577432"/>
                </a:cubicBezTo>
                <a:cubicBezTo>
                  <a:pt x="83018" y="577432"/>
                  <a:pt x="81173" y="576511"/>
                  <a:pt x="78406" y="576511"/>
                </a:cubicBezTo>
                <a:cubicBezTo>
                  <a:pt x="64569" y="572827"/>
                  <a:pt x="56267" y="558092"/>
                  <a:pt x="59957" y="544278"/>
                </a:cubicBezTo>
                <a:lnTo>
                  <a:pt x="107001" y="367457"/>
                </a:lnTo>
                <a:lnTo>
                  <a:pt x="25828" y="367457"/>
                </a:lnTo>
                <a:cubicBezTo>
                  <a:pt x="19371" y="367457"/>
                  <a:pt x="12914" y="361010"/>
                  <a:pt x="12914" y="354563"/>
                </a:cubicBezTo>
                <a:lnTo>
                  <a:pt x="12914" y="48810"/>
                </a:lnTo>
                <a:cubicBezTo>
                  <a:pt x="5534" y="44205"/>
                  <a:pt x="0" y="35917"/>
                  <a:pt x="0" y="26707"/>
                </a:cubicBezTo>
                <a:cubicBezTo>
                  <a:pt x="0" y="11972"/>
                  <a:pt x="11991" y="0"/>
                  <a:pt x="258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105" name="history_169244"/>
          <p:cNvSpPr/>
          <p:nvPr/>
        </p:nvSpPr>
        <p:spPr>
          <a:xfrm>
            <a:off x="5898479" y="2871337"/>
            <a:ext cx="457205" cy="461745"/>
          </a:xfrm>
          <a:custGeom>
            <a:avLst/>
            <a:gdLst>
              <a:gd name="connsiteX0" fmla="*/ 297379 w 601036"/>
              <a:gd name="connsiteY0" fmla="*/ 176833 h 607004"/>
              <a:gd name="connsiteX1" fmla="*/ 284854 w 601036"/>
              <a:gd name="connsiteY1" fmla="*/ 189344 h 607004"/>
              <a:gd name="connsiteX2" fmla="*/ 284854 w 601036"/>
              <a:gd name="connsiteY2" fmla="*/ 318221 h 607004"/>
              <a:gd name="connsiteX3" fmla="*/ 284854 w 601036"/>
              <a:gd name="connsiteY3" fmla="*/ 318691 h 607004"/>
              <a:gd name="connsiteX4" fmla="*/ 284854 w 601036"/>
              <a:gd name="connsiteY4" fmla="*/ 319067 h 607004"/>
              <a:gd name="connsiteX5" fmla="*/ 288527 w 601036"/>
              <a:gd name="connsiteY5" fmla="*/ 328098 h 607004"/>
              <a:gd name="connsiteX6" fmla="*/ 344369 w 601036"/>
              <a:gd name="connsiteY6" fmla="*/ 383882 h 607004"/>
              <a:gd name="connsiteX7" fmla="*/ 353315 w 601036"/>
              <a:gd name="connsiteY7" fmla="*/ 387550 h 607004"/>
              <a:gd name="connsiteX8" fmla="*/ 362167 w 601036"/>
              <a:gd name="connsiteY8" fmla="*/ 383882 h 607004"/>
              <a:gd name="connsiteX9" fmla="*/ 362167 w 601036"/>
              <a:gd name="connsiteY9" fmla="*/ 366102 h 607004"/>
              <a:gd name="connsiteX10" fmla="*/ 313670 w 601036"/>
              <a:gd name="connsiteY10" fmla="*/ 317656 h 607004"/>
              <a:gd name="connsiteX11" fmla="*/ 309997 w 601036"/>
              <a:gd name="connsiteY11" fmla="*/ 308814 h 607004"/>
              <a:gd name="connsiteX12" fmla="*/ 309997 w 601036"/>
              <a:gd name="connsiteY12" fmla="*/ 189344 h 607004"/>
              <a:gd name="connsiteX13" fmla="*/ 297379 w 601036"/>
              <a:gd name="connsiteY13" fmla="*/ 176833 h 607004"/>
              <a:gd name="connsiteX14" fmla="*/ 511466 w 601036"/>
              <a:gd name="connsiteY14" fmla="*/ 159619 h 607004"/>
              <a:gd name="connsiteX15" fmla="*/ 519287 w 601036"/>
              <a:gd name="connsiteY15" fmla="*/ 165192 h 607004"/>
              <a:gd name="connsiteX16" fmla="*/ 559614 w 601036"/>
              <a:gd name="connsiteY16" fmla="*/ 304780 h 607004"/>
              <a:gd name="connsiteX17" fmla="*/ 535776 w 601036"/>
              <a:gd name="connsiteY17" fmla="*/ 414080 h 607004"/>
              <a:gd name="connsiteX18" fmla="*/ 524375 w 601036"/>
              <a:gd name="connsiteY18" fmla="*/ 421417 h 607004"/>
              <a:gd name="connsiteX19" fmla="*/ 519098 w 601036"/>
              <a:gd name="connsiteY19" fmla="*/ 420288 h 607004"/>
              <a:gd name="connsiteX20" fmla="*/ 512974 w 601036"/>
              <a:gd name="connsiteY20" fmla="*/ 403640 h 607004"/>
              <a:gd name="connsiteX21" fmla="*/ 534551 w 601036"/>
              <a:gd name="connsiteY21" fmla="*/ 304780 h 607004"/>
              <a:gd name="connsiteX22" fmla="*/ 498087 w 601036"/>
              <a:gd name="connsiteY22" fmla="*/ 178549 h 607004"/>
              <a:gd name="connsiteX23" fmla="*/ 501950 w 601036"/>
              <a:gd name="connsiteY23" fmla="*/ 161242 h 607004"/>
              <a:gd name="connsiteX24" fmla="*/ 511466 w 601036"/>
              <a:gd name="connsiteY24" fmla="*/ 159619 h 607004"/>
              <a:gd name="connsiteX25" fmla="*/ 297379 w 601036"/>
              <a:gd name="connsiteY25" fmla="*/ 151716 h 607004"/>
              <a:gd name="connsiteX26" fmla="*/ 335046 w 601036"/>
              <a:gd name="connsiteY26" fmla="*/ 189344 h 607004"/>
              <a:gd name="connsiteX27" fmla="*/ 335046 w 601036"/>
              <a:gd name="connsiteY27" fmla="*/ 303640 h 607004"/>
              <a:gd name="connsiteX28" fmla="*/ 379965 w 601036"/>
              <a:gd name="connsiteY28" fmla="*/ 348417 h 607004"/>
              <a:gd name="connsiteX29" fmla="*/ 379965 w 601036"/>
              <a:gd name="connsiteY29" fmla="*/ 401567 h 607004"/>
              <a:gd name="connsiteX30" fmla="*/ 353315 w 601036"/>
              <a:gd name="connsiteY30" fmla="*/ 412667 h 607004"/>
              <a:gd name="connsiteX31" fmla="*/ 326665 w 601036"/>
              <a:gd name="connsiteY31" fmla="*/ 401661 h 607004"/>
              <a:gd name="connsiteX32" fmla="*/ 270823 w 601036"/>
              <a:gd name="connsiteY32" fmla="*/ 345783 h 607004"/>
              <a:gd name="connsiteX33" fmla="*/ 259805 w 601036"/>
              <a:gd name="connsiteY33" fmla="*/ 319161 h 607004"/>
              <a:gd name="connsiteX34" fmla="*/ 259711 w 601036"/>
              <a:gd name="connsiteY34" fmla="*/ 318597 h 607004"/>
              <a:gd name="connsiteX35" fmla="*/ 259711 w 601036"/>
              <a:gd name="connsiteY35" fmla="*/ 189344 h 607004"/>
              <a:gd name="connsiteX36" fmla="*/ 297379 w 601036"/>
              <a:gd name="connsiteY36" fmla="*/ 151716 h 607004"/>
              <a:gd name="connsiteX37" fmla="*/ 402316 w 601036"/>
              <a:gd name="connsiteY37" fmla="*/ 68342 h 607004"/>
              <a:gd name="connsiteX38" fmla="*/ 411905 w 601036"/>
              <a:gd name="connsiteY38" fmla="*/ 68919 h 607004"/>
              <a:gd name="connsiteX39" fmla="*/ 476550 w 601036"/>
              <a:gd name="connsiteY39" fmla="*/ 113422 h 607004"/>
              <a:gd name="connsiteX40" fmla="*/ 477115 w 601036"/>
              <a:gd name="connsiteY40" fmla="*/ 131110 h 607004"/>
              <a:gd name="connsiteX41" fmla="*/ 467974 w 601036"/>
              <a:gd name="connsiteY41" fmla="*/ 135062 h 607004"/>
              <a:gd name="connsiteX42" fmla="*/ 459399 w 601036"/>
              <a:gd name="connsiteY42" fmla="*/ 131675 h 607004"/>
              <a:gd name="connsiteX43" fmla="*/ 400879 w 601036"/>
              <a:gd name="connsiteY43" fmla="*/ 91499 h 607004"/>
              <a:gd name="connsiteX44" fmla="*/ 395131 w 601036"/>
              <a:gd name="connsiteY44" fmla="*/ 74752 h 607004"/>
              <a:gd name="connsiteX45" fmla="*/ 402316 w 601036"/>
              <a:gd name="connsiteY45" fmla="*/ 68342 h 607004"/>
              <a:gd name="connsiteX46" fmla="*/ 81088 w 601036"/>
              <a:gd name="connsiteY46" fmla="*/ 55216 h 607004"/>
              <a:gd name="connsiteX47" fmla="*/ 60177 w 601036"/>
              <a:gd name="connsiteY47" fmla="*/ 75628 h 607004"/>
              <a:gd name="connsiteX48" fmla="*/ 26268 w 601036"/>
              <a:gd name="connsiteY48" fmla="*/ 195938 h 607004"/>
              <a:gd name="connsiteX49" fmla="*/ 33426 w 601036"/>
              <a:gd name="connsiteY49" fmla="*/ 224158 h 607004"/>
              <a:gd name="connsiteX50" fmla="*/ 61590 w 601036"/>
              <a:gd name="connsiteY50" fmla="*/ 232060 h 607004"/>
              <a:gd name="connsiteX51" fmla="*/ 182911 w 601036"/>
              <a:gd name="connsiteY51" fmla="*/ 201300 h 607004"/>
              <a:gd name="connsiteX52" fmla="*/ 203822 w 601036"/>
              <a:gd name="connsiteY52" fmla="*/ 180982 h 607004"/>
              <a:gd name="connsiteX53" fmla="*/ 196569 w 601036"/>
              <a:gd name="connsiteY53" fmla="*/ 152668 h 607004"/>
              <a:gd name="connsiteX54" fmla="*/ 191765 w 601036"/>
              <a:gd name="connsiteY54" fmla="*/ 147682 h 607004"/>
              <a:gd name="connsiteX55" fmla="*/ 191671 w 601036"/>
              <a:gd name="connsiteY55" fmla="*/ 147682 h 607004"/>
              <a:gd name="connsiteX56" fmla="*/ 150791 w 601036"/>
              <a:gd name="connsiteY56" fmla="*/ 105729 h 607004"/>
              <a:gd name="connsiteX57" fmla="*/ 109252 w 601036"/>
              <a:gd name="connsiteY57" fmla="*/ 63118 h 607004"/>
              <a:gd name="connsiteX58" fmla="*/ 81088 w 601036"/>
              <a:gd name="connsiteY58" fmla="*/ 55216 h 607004"/>
              <a:gd name="connsiteX59" fmla="*/ 297168 w 601036"/>
              <a:gd name="connsiteY59" fmla="*/ 25115 h 607004"/>
              <a:gd name="connsiteX60" fmla="*/ 148719 w 601036"/>
              <a:gd name="connsiteY60" fmla="*/ 67727 h 607004"/>
              <a:gd name="connsiteX61" fmla="*/ 188563 w 601036"/>
              <a:gd name="connsiteY61" fmla="*/ 108457 h 607004"/>
              <a:gd name="connsiteX62" fmla="*/ 202974 w 601036"/>
              <a:gd name="connsiteY62" fmla="*/ 123319 h 607004"/>
              <a:gd name="connsiteX63" fmla="*/ 297168 w 601036"/>
              <a:gd name="connsiteY63" fmla="*/ 100368 h 607004"/>
              <a:gd name="connsiteX64" fmla="*/ 500626 w 601036"/>
              <a:gd name="connsiteY64" fmla="*/ 303549 h 607004"/>
              <a:gd name="connsiteX65" fmla="*/ 297168 w 601036"/>
              <a:gd name="connsiteY65" fmla="*/ 506731 h 607004"/>
              <a:gd name="connsiteX66" fmla="*/ 144480 w 601036"/>
              <a:gd name="connsiteY66" fmla="*/ 437875 h 607004"/>
              <a:gd name="connsiteX67" fmla="*/ 116222 w 601036"/>
              <a:gd name="connsiteY67" fmla="*/ 425176 h 607004"/>
              <a:gd name="connsiteX68" fmla="*/ 91355 w 601036"/>
              <a:gd name="connsiteY68" fmla="*/ 434582 h 607004"/>
              <a:gd name="connsiteX69" fmla="*/ 78639 w 601036"/>
              <a:gd name="connsiteY69" fmla="*/ 460450 h 607004"/>
              <a:gd name="connsiteX70" fmla="*/ 88058 w 601036"/>
              <a:gd name="connsiteY70" fmla="*/ 487729 h 607004"/>
              <a:gd name="connsiteX71" fmla="*/ 297168 w 601036"/>
              <a:gd name="connsiteY71" fmla="*/ 581983 h 607004"/>
              <a:gd name="connsiteX72" fmla="*/ 494315 w 601036"/>
              <a:gd name="connsiteY72" fmla="*/ 500428 h 607004"/>
              <a:gd name="connsiteX73" fmla="*/ 575981 w 601036"/>
              <a:gd name="connsiteY73" fmla="*/ 303549 h 607004"/>
              <a:gd name="connsiteX74" fmla="*/ 494315 w 601036"/>
              <a:gd name="connsiteY74" fmla="*/ 106670 h 607004"/>
              <a:gd name="connsiteX75" fmla="*/ 297168 w 601036"/>
              <a:gd name="connsiteY75" fmla="*/ 25115 h 607004"/>
              <a:gd name="connsiteX76" fmla="*/ 297168 w 601036"/>
              <a:gd name="connsiteY76" fmla="*/ 0 h 607004"/>
              <a:gd name="connsiteX77" fmla="*/ 512023 w 601036"/>
              <a:gd name="connsiteY77" fmla="*/ 88892 h 607004"/>
              <a:gd name="connsiteX78" fmla="*/ 601036 w 601036"/>
              <a:gd name="connsiteY78" fmla="*/ 303549 h 607004"/>
              <a:gd name="connsiteX79" fmla="*/ 512023 w 601036"/>
              <a:gd name="connsiteY79" fmla="*/ 518112 h 607004"/>
              <a:gd name="connsiteX80" fmla="*/ 297168 w 601036"/>
              <a:gd name="connsiteY80" fmla="*/ 607004 h 607004"/>
              <a:gd name="connsiteX81" fmla="*/ 69220 w 601036"/>
              <a:gd name="connsiteY81" fmla="*/ 504285 h 607004"/>
              <a:gd name="connsiteX82" fmla="*/ 53584 w 601036"/>
              <a:gd name="connsiteY82" fmla="*/ 458945 h 607004"/>
              <a:gd name="connsiteX83" fmla="*/ 74683 w 601036"/>
              <a:gd name="connsiteY83" fmla="*/ 415769 h 607004"/>
              <a:gd name="connsiteX84" fmla="*/ 163319 w 601036"/>
              <a:gd name="connsiteY84" fmla="*/ 421319 h 607004"/>
              <a:gd name="connsiteX85" fmla="*/ 297168 w 601036"/>
              <a:gd name="connsiteY85" fmla="*/ 481615 h 607004"/>
              <a:gd name="connsiteX86" fmla="*/ 475476 w 601036"/>
              <a:gd name="connsiteY86" fmla="*/ 303549 h 607004"/>
              <a:gd name="connsiteX87" fmla="*/ 297168 w 601036"/>
              <a:gd name="connsiteY87" fmla="*/ 125389 h 607004"/>
              <a:gd name="connsiteX88" fmla="*/ 220683 w 601036"/>
              <a:gd name="connsiteY88" fmla="*/ 142603 h 607004"/>
              <a:gd name="connsiteX89" fmla="*/ 227936 w 601036"/>
              <a:gd name="connsiteY89" fmla="*/ 187755 h 607004"/>
              <a:gd name="connsiteX90" fmla="*/ 189034 w 601036"/>
              <a:gd name="connsiteY90" fmla="*/ 225569 h 607004"/>
              <a:gd name="connsiteX91" fmla="*/ 67713 w 601036"/>
              <a:gd name="connsiteY91" fmla="*/ 256423 h 607004"/>
              <a:gd name="connsiteX92" fmla="*/ 54149 w 601036"/>
              <a:gd name="connsiteY92" fmla="*/ 258116 h 607004"/>
              <a:gd name="connsiteX93" fmla="*/ 15435 w 601036"/>
              <a:gd name="connsiteY93" fmla="*/ 241654 h 607004"/>
              <a:gd name="connsiteX94" fmla="*/ 2060 w 601036"/>
              <a:gd name="connsiteY94" fmla="*/ 189072 h 607004"/>
              <a:gd name="connsiteX95" fmla="*/ 36064 w 601036"/>
              <a:gd name="connsiteY95" fmla="*/ 68762 h 607004"/>
              <a:gd name="connsiteX96" fmla="*/ 74966 w 601036"/>
              <a:gd name="connsiteY96" fmla="*/ 30947 h 607004"/>
              <a:gd name="connsiteX97" fmla="*/ 127243 w 601036"/>
              <a:gd name="connsiteY97" fmla="*/ 45621 h 607004"/>
              <a:gd name="connsiteX98" fmla="*/ 130822 w 601036"/>
              <a:gd name="connsiteY98" fmla="*/ 49384 h 607004"/>
              <a:gd name="connsiteX99" fmla="*/ 297168 w 601036"/>
              <a:gd name="connsiteY99"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01036" h="607004">
                <a:moveTo>
                  <a:pt x="297379" y="176833"/>
                </a:moveTo>
                <a:cubicBezTo>
                  <a:pt x="290504" y="176833"/>
                  <a:pt x="284854" y="182477"/>
                  <a:pt x="284854" y="189344"/>
                </a:cubicBezTo>
                <a:lnTo>
                  <a:pt x="284854" y="318221"/>
                </a:lnTo>
                <a:cubicBezTo>
                  <a:pt x="284854" y="318409"/>
                  <a:pt x="284854" y="318597"/>
                  <a:pt x="284854" y="318691"/>
                </a:cubicBezTo>
                <a:cubicBezTo>
                  <a:pt x="284854" y="318785"/>
                  <a:pt x="284854" y="318973"/>
                  <a:pt x="284854" y="319067"/>
                </a:cubicBezTo>
                <a:cubicBezTo>
                  <a:pt x="284854" y="322454"/>
                  <a:pt x="286173" y="325652"/>
                  <a:pt x="288527" y="328098"/>
                </a:cubicBezTo>
                <a:lnTo>
                  <a:pt x="344369" y="383882"/>
                </a:lnTo>
                <a:cubicBezTo>
                  <a:pt x="346817" y="386233"/>
                  <a:pt x="349925" y="387550"/>
                  <a:pt x="353315" y="387550"/>
                </a:cubicBezTo>
                <a:cubicBezTo>
                  <a:pt x="356611" y="387550"/>
                  <a:pt x="359813" y="386233"/>
                  <a:pt x="362167" y="383882"/>
                </a:cubicBezTo>
                <a:cubicBezTo>
                  <a:pt x="367064" y="378990"/>
                  <a:pt x="367064" y="370994"/>
                  <a:pt x="362167" y="366102"/>
                </a:cubicBezTo>
                <a:lnTo>
                  <a:pt x="313670" y="317656"/>
                </a:lnTo>
                <a:cubicBezTo>
                  <a:pt x="311316" y="315304"/>
                  <a:pt x="309997" y="312106"/>
                  <a:pt x="309997" y="308814"/>
                </a:cubicBezTo>
                <a:lnTo>
                  <a:pt x="309997" y="189344"/>
                </a:lnTo>
                <a:cubicBezTo>
                  <a:pt x="309997" y="182477"/>
                  <a:pt x="304347" y="176833"/>
                  <a:pt x="297379" y="176833"/>
                </a:cubicBezTo>
                <a:close/>
                <a:moveTo>
                  <a:pt x="511466" y="159619"/>
                </a:moveTo>
                <a:cubicBezTo>
                  <a:pt x="514599" y="160325"/>
                  <a:pt x="517449" y="162229"/>
                  <a:pt x="519287" y="165192"/>
                </a:cubicBezTo>
                <a:cubicBezTo>
                  <a:pt x="545669" y="206862"/>
                  <a:pt x="559614" y="255210"/>
                  <a:pt x="559614" y="304780"/>
                </a:cubicBezTo>
                <a:cubicBezTo>
                  <a:pt x="559614" y="342970"/>
                  <a:pt x="551605" y="379748"/>
                  <a:pt x="535776" y="414080"/>
                </a:cubicBezTo>
                <a:cubicBezTo>
                  <a:pt x="533609" y="418689"/>
                  <a:pt x="529086" y="421417"/>
                  <a:pt x="524375" y="421417"/>
                </a:cubicBezTo>
                <a:cubicBezTo>
                  <a:pt x="522585" y="421417"/>
                  <a:pt x="520794" y="421041"/>
                  <a:pt x="519098" y="420288"/>
                </a:cubicBezTo>
                <a:cubicBezTo>
                  <a:pt x="512785" y="417373"/>
                  <a:pt x="510053" y="409942"/>
                  <a:pt x="512974" y="403640"/>
                </a:cubicBezTo>
                <a:cubicBezTo>
                  <a:pt x="527296" y="372505"/>
                  <a:pt x="534551" y="339301"/>
                  <a:pt x="534551" y="304780"/>
                </a:cubicBezTo>
                <a:cubicBezTo>
                  <a:pt x="534551" y="259913"/>
                  <a:pt x="521925" y="216268"/>
                  <a:pt x="498087" y="178549"/>
                </a:cubicBezTo>
                <a:cubicBezTo>
                  <a:pt x="494412" y="172623"/>
                  <a:pt x="496108" y="164910"/>
                  <a:pt x="501950" y="161242"/>
                </a:cubicBezTo>
                <a:cubicBezTo>
                  <a:pt x="504918" y="159408"/>
                  <a:pt x="508333" y="158914"/>
                  <a:pt x="511466" y="159619"/>
                </a:cubicBezTo>
                <a:close/>
                <a:moveTo>
                  <a:pt x="297379" y="151716"/>
                </a:moveTo>
                <a:cubicBezTo>
                  <a:pt x="318190" y="151716"/>
                  <a:pt x="335046" y="168649"/>
                  <a:pt x="335046" y="189344"/>
                </a:cubicBezTo>
                <a:lnTo>
                  <a:pt x="335046" y="303640"/>
                </a:lnTo>
                <a:lnTo>
                  <a:pt x="379965" y="348417"/>
                </a:lnTo>
                <a:cubicBezTo>
                  <a:pt x="394561" y="363092"/>
                  <a:pt x="394561" y="386986"/>
                  <a:pt x="379965" y="401567"/>
                </a:cubicBezTo>
                <a:cubicBezTo>
                  <a:pt x="372808" y="408716"/>
                  <a:pt x="363391" y="412667"/>
                  <a:pt x="353315" y="412667"/>
                </a:cubicBezTo>
                <a:cubicBezTo>
                  <a:pt x="343239" y="412667"/>
                  <a:pt x="333728" y="408716"/>
                  <a:pt x="326665" y="401661"/>
                </a:cubicBezTo>
                <a:lnTo>
                  <a:pt x="270823" y="345783"/>
                </a:lnTo>
                <a:cubicBezTo>
                  <a:pt x="263666" y="338728"/>
                  <a:pt x="259711" y="329227"/>
                  <a:pt x="259805" y="319161"/>
                </a:cubicBezTo>
                <a:cubicBezTo>
                  <a:pt x="259711" y="318973"/>
                  <a:pt x="259711" y="318785"/>
                  <a:pt x="259711" y="318597"/>
                </a:cubicBezTo>
                <a:lnTo>
                  <a:pt x="259711" y="189344"/>
                </a:lnTo>
                <a:cubicBezTo>
                  <a:pt x="259711" y="168649"/>
                  <a:pt x="276661" y="151716"/>
                  <a:pt x="297379" y="151716"/>
                </a:cubicBezTo>
                <a:close/>
                <a:moveTo>
                  <a:pt x="402316" y="68342"/>
                </a:moveTo>
                <a:cubicBezTo>
                  <a:pt x="405355" y="67296"/>
                  <a:pt x="408795" y="67413"/>
                  <a:pt x="411905" y="68919"/>
                </a:cubicBezTo>
                <a:cubicBezTo>
                  <a:pt x="435557" y="80397"/>
                  <a:pt x="457326" y="95357"/>
                  <a:pt x="476550" y="113422"/>
                </a:cubicBezTo>
                <a:cubicBezTo>
                  <a:pt x="481638" y="118126"/>
                  <a:pt x="481921" y="126029"/>
                  <a:pt x="477115" y="131110"/>
                </a:cubicBezTo>
                <a:cubicBezTo>
                  <a:pt x="474665" y="133745"/>
                  <a:pt x="471272" y="135062"/>
                  <a:pt x="467974" y="135062"/>
                </a:cubicBezTo>
                <a:cubicBezTo>
                  <a:pt x="464865" y="135062"/>
                  <a:pt x="461755" y="133933"/>
                  <a:pt x="459399" y="131675"/>
                </a:cubicBezTo>
                <a:cubicBezTo>
                  <a:pt x="441965" y="115398"/>
                  <a:pt x="422270" y="101849"/>
                  <a:pt x="400879" y="91499"/>
                </a:cubicBezTo>
                <a:cubicBezTo>
                  <a:pt x="394660" y="88489"/>
                  <a:pt x="392021" y="80962"/>
                  <a:pt x="395131" y="74752"/>
                </a:cubicBezTo>
                <a:cubicBezTo>
                  <a:pt x="396639" y="71600"/>
                  <a:pt x="399277" y="69389"/>
                  <a:pt x="402316" y="68342"/>
                </a:cubicBezTo>
                <a:close/>
                <a:moveTo>
                  <a:pt x="81088" y="55216"/>
                </a:moveTo>
                <a:cubicBezTo>
                  <a:pt x="70915" y="57850"/>
                  <a:pt x="63097" y="65469"/>
                  <a:pt x="60177" y="75628"/>
                </a:cubicBezTo>
                <a:lnTo>
                  <a:pt x="26268" y="195938"/>
                </a:lnTo>
                <a:cubicBezTo>
                  <a:pt x="23442" y="206098"/>
                  <a:pt x="26079" y="216633"/>
                  <a:pt x="33426" y="224158"/>
                </a:cubicBezTo>
                <a:cubicBezTo>
                  <a:pt x="40868" y="231683"/>
                  <a:pt x="51323" y="234693"/>
                  <a:pt x="61590" y="232060"/>
                </a:cubicBezTo>
                <a:lnTo>
                  <a:pt x="182911" y="201300"/>
                </a:lnTo>
                <a:cubicBezTo>
                  <a:pt x="193084" y="198666"/>
                  <a:pt x="200902" y="191047"/>
                  <a:pt x="203822" y="180982"/>
                </a:cubicBezTo>
                <a:cubicBezTo>
                  <a:pt x="206648" y="170823"/>
                  <a:pt x="204011" y="160194"/>
                  <a:pt x="196569" y="152668"/>
                </a:cubicBezTo>
                <a:lnTo>
                  <a:pt x="191765" y="147682"/>
                </a:lnTo>
                <a:cubicBezTo>
                  <a:pt x="191671" y="147682"/>
                  <a:pt x="191671" y="147682"/>
                  <a:pt x="191671" y="147682"/>
                </a:cubicBezTo>
                <a:lnTo>
                  <a:pt x="150791" y="105729"/>
                </a:lnTo>
                <a:lnTo>
                  <a:pt x="109252" y="63118"/>
                </a:lnTo>
                <a:cubicBezTo>
                  <a:pt x="101811" y="55592"/>
                  <a:pt x="91355" y="52676"/>
                  <a:pt x="81088" y="55216"/>
                </a:cubicBezTo>
                <a:close/>
                <a:moveTo>
                  <a:pt x="297168" y="25115"/>
                </a:moveTo>
                <a:cubicBezTo>
                  <a:pt x="244043" y="25115"/>
                  <a:pt x="193084" y="39789"/>
                  <a:pt x="148719" y="67727"/>
                </a:cubicBezTo>
                <a:lnTo>
                  <a:pt x="188563" y="108457"/>
                </a:lnTo>
                <a:lnTo>
                  <a:pt x="202974" y="123319"/>
                </a:lnTo>
                <a:cubicBezTo>
                  <a:pt x="231892" y="108269"/>
                  <a:pt x="264200" y="100368"/>
                  <a:pt x="297168" y="100368"/>
                </a:cubicBezTo>
                <a:cubicBezTo>
                  <a:pt x="409352" y="100368"/>
                  <a:pt x="500626" y="191517"/>
                  <a:pt x="500626" y="303549"/>
                </a:cubicBezTo>
                <a:cubicBezTo>
                  <a:pt x="500626" y="415581"/>
                  <a:pt x="409352" y="506731"/>
                  <a:pt x="297168" y="506731"/>
                </a:cubicBezTo>
                <a:cubicBezTo>
                  <a:pt x="238768" y="506731"/>
                  <a:pt x="183194" y="481615"/>
                  <a:pt x="144480" y="437875"/>
                </a:cubicBezTo>
                <a:cubicBezTo>
                  <a:pt x="137133" y="429503"/>
                  <a:pt x="126678" y="425176"/>
                  <a:pt x="116222" y="425176"/>
                </a:cubicBezTo>
                <a:cubicBezTo>
                  <a:pt x="107368" y="425176"/>
                  <a:pt x="98514" y="428280"/>
                  <a:pt x="91355" y="434582"/>
                </a:cubicBezTo>
                <a:cubicBezTo>
                  <a:pt x="83820" y="441261"/>
                  <a:pt x="79298" y="450385"/>
                  <a:pt x="78639" y="460450"/>
                </a:cubicBezTo>
                <a:cubicBezTo>
                  <a:pt x="78074" y="470515"/>
                  <a:pt x="81371" y="480204"/>
                  <a:pt x="88058" y="487729"/>
                </a:cubicBezTo>
                <a:cubicBezTo>
                  <a:pt x="140995" y="547555"/>
                  <a:pt x="217198" y="581983"/>
                  <a:pt x="297168" y="581983"/>
                </a:cubicBezTo>
                <a:cubicBezTo>
                  <a:pt x="371581" y="581983"/>
                  <a:pt x="441661" y="553011"/>
                  <a:pt x="494315" y="500428"/>
                </a:cubicBezTo>
                <a:cubicBezTo>
                  <a:pt x="546969" y="447846"/>
                  <a:pt x="575981" y="377861"/>
                  <a:pt x="575981" y="303549"/>
                </a:cubicBezTo>
                <a:cubicBezTo>
                  <a:pt x="575981" y="229144"/>
                  <a:pt x="546969" y="159253"/>
                  <a:pt x="494315" y="106670"/>
                </a:cubicBezTo>
                <a:cubicBezTo>
                  <a:pt x="441661" y="54087"/>
                  <a:pt x="371581" y="25115"/>
                  <a:pt x="297168" y="25115"/>
                </a:cubicBezTo>
                <a:close/>
                <a:moveTo>
                  <a:pt x="297168" y="0"/>
                </a:moveTo>
                <a:cubicBezTo>
                  <a:pt x="378268" y="0"/>
                  <a:pt x="454659" y="31606"/>
                  <a:pt x="512023" y="88892"/>
                </a:cubicBezTo>
                <a:cubicBezTo>
                  <a:pt x="569481" y="146271"/>
                  <a:pt x="601036" y="222465"/>
                  <a:pt x="601036" y="303549"/>
                </a:cubicBezTo>
                <a:cubicBezTo>
                  <a:pt x="601036" y="384634"/>
                  <a:pt x="569481" y="460827"/>
                  <a:pt x="512023" y="518112"/>
                </a:cubicBezTo>
                <a:cubicBezTo>
                  <a:pt x="454659" y="575492"/>
                  <a:pt x="378268" y="607004"/>
                  <a:pt x="297168" y="607004"/>
                </a:cubicBezTo>
                <a:cubicBezTo>
                  <a:pt x="209945" y="607004"/>
                  <a:pt x="126866" y="569566"/>
                  <a:pt x="69220" y="504285"/>
                </a:cubicBezTo>
                <a:cubicBezTo>
                  <a:pt x="58105" y="491774"/>
                  <a:pt x="52548" y="475595"/>
                  <a:pt x="53584" y="458945"/>
                </a:cubicBezTo>
                <a:cubicBezTo>
                  <a:pt x="54620" y="442202"/>
                  <a:pt x="62155" y="426869"/>
                  <a:pt x="74683" y="415769"/>
                </a:cubicBezTo>
                <a:cubicBezTo>
                  <a:pt x="100680" y="392911"/>
                  <a:pt x="140430" y="395357"/>
                  <a:pt x="163319" y="421319"/>
                </a:cubicBezTo>
                <a:cubicBezTo>
                  <a:pt x="197229" y="459604"/>
                  <a:pt x="246021" y="481615"/>
                  <a:pt x="297168" y="481615"/>
                </a:cubicBezTo>
                <a:cubicBezTo>
                  <a:pt x="395506" y="481615"/>
                  <a:pt x="475476" y="401754"/>
                  <a:pt x="475476" y="303549"/>
                </a:cubicBezTo>
                <a:cubicBezTo>
                  <a:pt x="475476" y="205345"/>
                  <a:pt x="395506" y="125389"/>
                  <a:pt x="297168" y="125389"/>
                </a:cubicBezTo>
                <a:cubicBezTo>
                  <a:pt x="270511" y="125389"/>
                  <a:pt x="244325" y="131315"/>
                  <a:pt x="220683" y="142603"/>
                </a:cubicBezTo>
                <a:cubicBezTo>
                  <a:pt x="229631" y="155678"/>
                  <a:pt x="232457" y="171952"/>
                  <a:pt x="227936" y="187755"/>
                </a:cubicBezTo>
                <a:cubicBezTo>
                  <a:pt x="222661" y="206662"/>
                  <a:pt x="208061" y="220772"/>
                  <a:pt x="189034" y="225569"/>
                </a:cubicBezTo>
                <a:lnTo>
                  <a:pt x="67713" y="256423"/>
                </a:lnTo>
                <a:cubicBezTo>
                  <a:pt x="63191" y="257551"/>
                  <a:pt x="58670" y="258116"/>
                  <a:pt x="54149" y="258116"/>
                </a:cubicBezTo>
                <a:cubicBezTo>
                  <a:pt x="39737" y="258116"/>
                  <a:pt x="25891" y="252378"/>
                  <a:pt x="15435" y="241654"/>
                </a:cubicBezTo>
                <a:cubicBezTo>
                  <a:pt x="1777" y="227639"/>
                  <a:pt x="-3215" y="207979"/>
                  <a:pt x="2060" y="189072"/>
                </a:cubicBezTo>
                <a:lnTo>
                  <a:pt x="36064" y="68762"/>
                </a:lnTo>
                <a:cubicBezTo>
                  <a:pt x="41339" y="49948"/>
                  <a:pt x="55844" y="35745"/>
                  <a:pt x="74966" y="30947"/>
                </a:cubicBezTo>
                <a:cubicBezTo>
                  <a:pt x="93993" y="26056"/>
                  <a:pt x="113491" y="31606"/>
                  <a:pt x="127243" y="45621"/>
                </a:cubicBezTo>
                <a:lnTo>
                  <a:pt x="130822" y="49384"/>
                </a:lnTo>
                <a:cubicBezTo>
                  <a:pt x="180274" y="17026"/>
                  <a:pt x="237449" y="0"/>
                  <a:pt x="2971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106" name="wired-connection-silhouette_69510"/>
          <p:cNvSpPr/>
          <p:nvPr/>
        </p:nvSpPr>
        <p:spPr>
          <a:xfrm>
            <a:off x="10189137" y="2789217"/>
            <a:ext cx="461746" cy="460620"/>
          </a:xfrm>
          <a:custGeom>
            <a:avLst/>
            <a:gdLst>
              <a:gd name="T0" fmla="*/ 6497 w 6497"/>
              <a:gd name="T1" fmla="*/ 1351 h 6490"/>
              <a:gd name="T2" fmla="*/ 5617 w 6497"/>
              <a:gd name="T3" fmla="*/ 471 h 6490"/>
              <a:gd name="T4" fmla="*/ 4728 w 6497"/>
              <a:gd name="T5" fmla="*/ 783 h 6490"/>
              <a:gd name="T6" fmla="*/ 3236 w 6497"/>
              <a:gd name="T7" fmla="*/ 3029 h 6490"/>
              <a:gd name="T8" fmla="*/ 310 w 6497"/>
              <a:gd name="T9" fmla="*/ 0 h 6490"/>
              <a:gd name="T10" fmla="*/ 310 w 6497"/>
              <a:gd name="T11" fmla="*/ 6490 h 6490"/>
              <a:gd name="T12" fmla="*/ 1287 w 6497"/>
              <a:gd name="T13" fmla="*/ 5081 h 6490"/>
              <a:gd name="T14" fmla="*/ 2072 w 6497"/>
              <a:gd name="T15" fmla="*/ 6490 h 6490"/>
              <a:gd name="T16" fmla="*/ 3236 w 6497"/>
              <a:gd name="T17" fmla="*/ 3461 h 6490"/>
              <a:gd name="T18" fmla="*/ 4728 w 6497"/>
              <a:gd name="T19" fmla="*/ 5707 h 6490"/>
              <a:gd name="T20" fmla="*/ 5617 w 6497"/>
              <a:gd name="T21" fmla="*/ 6020 h 6490"/>
              <a:gd name="T22" fmla="*/ 6497 w 6497"/>
              <a:gd name="T23" fmla="*/ 5140 h 6490"/>
              <a:gd name="T24" fmla="*/ 5441 w 6497"/>
              <a:gd name="T25" fmla="*/ 5140 h 6490"/>
              <a:gd name="T26" fmla="*/ 4634 w 6497"/>
              <a:gd name="T27" fmla="*/ 5181 h 6490"/>
              <a:gd name="T28" fmla="*/ 5440 w 6497"/>
              <a:gd name="T29" fmla="*/ 3597 h 6490"/>
              <a:gd name="T30" fmla="*/ 6497 w 6497"/>
              <a:gd name="T31" fmla="*/ 3597 h 6490"/>
              <a:gd name="T32" fmla="*/ 5617 w 6497"/>
              <a:gd name="T33" fmla="*/ 2717 h 6490"/>
              <a:gd name="T34" fmla="*/ 4634 w 6497"/>
              <a:gd name="T35" fmla="*/ 3029 h 6490"/>
              <a:gd name="T36" fmla="*/ 5441 w 6497"/>
              <a:gd name="T37" fmla="*/ 1215 h 6490"/>
              <a:gd name="T38" fmla="*/ 1348 w 6497"/>
              <a:gd name="T39" fmla="*/ 4494 h 6490"/>
              <a:gd name="T40" fmla="*/ 612 w 6497"/>
              <a:gd name="T41" fmla="*/ 4494 h 6490"/>
              <a:gd name="T42" fmla="*/ 1225 w 6497"/>
              <a:gd name="T43" fmla="*/ 3881 h 6490"/>
              <a:gd name="T44" fmla="*/ 1348 w 6497"/>
              <a:gd name="T45" fmla="*/ 4494 h 6490"/>
              <a:gd name="T46" fmla="*/ 735 w 6497"/>
              <a:gd name="T47" fmla="*/ 3516 h 6490"/>
              <a:gd name="T48" fmla="*/ 735 w 6497"/>
              <a:gd name="T49" fmla="*/ 2779 h 6490"/>
              <a:gd name="T50" fmla="*/ 1348 w 6497"/>
              <a:gd name="T51" fmla="*/ 3392 h 6490"/>
              <a:gd name="T52" fmla="*/ 1225 w 6497"/>
              <a:gd name="T53" fmla="*/ 2414 h 6490"/>
              <a:gd name="T54" fmla="*/ 612 w 6497"/>
              <a:gd name="T55" fmla="*/ 1801 h 6490"/>
              <a:gd name="T56" fmla="*/ 1348 w 6497"/>
              <a:gd name="T57" fmla="*/ 1801 h 6490"/>
              <a:gd name="T58" fmla="*/ 1348 w 6497"/>
              <a:gd name="T59" fmla="*/ 1189 h 6490"/>
              <a:gd name="T60" fmla="*/ 612 w 6497"/>
              <a:gd name="T61" fmla="*/ 1189 h 6490"/>
              <a:gd name="T62" fmla="*/ 1225 w 6497"/>
              <a:gd name="T63" fmla="*/ 576 h 6490"/>
              <a:gd name="T64" fmla="*/ 1348 w 6497"/>
              <a:gd name="T65" fmla="*/ 1189 h 6490"/>
              <a:gd name="T66" fmla="*/ 2011 w 6497"/>
              <a:gd name="T67" fmla="*/ 4617 h 6490"/>
              <a:gd name="T68" fmla="*/ 2011 w 6497"/>
              <a:gd name="T69" fmla="*/ 3881 h 6490"/>
              <a:gd name="T70" fmla="*/ 2624 w 6497"/>
              <a:gd name="T71" fmla="*/ 4494 h 6490"/>
              <a:gd name="T72" fmla="*/ 2011 w 6497"/>
              <a:gd name="T73" fmla="*/ 3516 h 6490"/>
              <a:gd name="T74" fmla="*/ 2011 w 6497"/>
              <a:gd name="T75" fmla="*/ 2779 h 6490"/>
              <a:gd name="T76" fmla="*/ 2624 w 6497"/>
              <a:gd name="T77" fmla="*/ 3392 h 6490"/>
              <a:gd name="T78" fmla="*/ 2011 w 6497"/>
              <a:gd name="T79" fmla="*/ 2414 h 6490"/>
              <a:gd name="T80" fmla="*/ 2011 w 6497"/>
              <a:gd name="T81" fmla="*/ 1678 h 6490"/>
              <a:gd name="T82" fmla="*/ 2624 w 6497"/>
              <a:gd name="T83" fmla="*/ 2291 h 6490"/>
              <a:gd name="T84" fmla="*/ 2011 w 6497"/>
              <a:gd name="T85" fmla="*/ 1313 h 6490"/>
              <a:gd name="T86" fmla="*/ 2011 w 6497"/>
              <a:gd name="T87" fmla="*/ 576 h 6490"/>
              <a:gd name="T88" fmla="*/ 2624 w 6497"/>
              <a:gd name="T89" fmla="*/ 1189 h 6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97" h="6490">
                <a:moveTo>
                  <a:pt x="5617" y="1528"/>
                </a:moveTo>
                <a:lnTo>
                  <a:pt x="6320" y="1528"/>
                </a:lnTo>
                <a:cubicBezTo>
                  <a:pt x="6418" y="1528"/>
                  <a:pt x="6497" y="1448"/>
                  <a:pt x="6497" y="1351"/>
                </a:cubicBezTo>
                <a:lnTo>
                  <a:pt x="6497" y="648"/>
                </a:lnTo>
                <a:cubicBezTo>
                  <a:pt x="6497" y="550"/>
                  <a:pt x="6418" y="471"/>
                  <a:pt x="6320" y="471"/>
                </a:cubicBezTo>
                <a:lnTo>
                  <a:pt x="5617" y="471"/>
                </a:lnTo>
                <a:cubicBezTo>
                  <a:pt x="5520" y="471"/>
                  <a:pt x="5440" y="550"/>
                  <a:pt x="5440" y="648"/>
                </a:cubicBezTo>
                <a:lnTo>
                  <a:pt x="5440" y="783"/>
                </a:lnTo>
                <a:lnTo>
                  <a:pt x="4728" y="783"/>
                </a:lnTo>
                <a:cubicBezTo>
                  <a:pt x="4438" y="783"/>
                  <a:pt x="4202" y="1019"/>
                  <a:pt x="4202" y="1309"/>
                </a:cubicBezTo>
                <a:lnTo>
                  <a:pt x="4202" y="3029"/>
                </a:lnTo>
                <a:lnTo>
                  <a:pt x="3236" y="3029"/>
                </a:lnTo>
                <a:lnTo>
                  <a:pt x="3236" y="310"/>
                </a:lnTo>
                <a:cubicBezTo>
                  <a:pt x="3236" y="139"/>
                  <a:pt x="3097" y="0"/>
                  <a:pt x="2926" y="0"/>
                </a:cubicBezTo>
                <a:lnTo>
                  <a:pt x="310" y="0"/>
                </a:lnTo>
                <a:cubicBezTo>
                  <a:pt x="139" y="0"/>
                  <a:pt x="0" y="139"/>
                  <a:pt x="0" y="310"/>
                </a:cubicBezTo>
                <a:lnTo>
                  <a:pt x="0" y="6180"/>
                </a:lnTo>
                <a:cubicBezTo>
                  <a:pt x="0" y="6351"/>
                  <a:pt x="139" y="6490"/>
                  <a:pt x="310" y="6490"/>
                </a:cubicBezTo>
                <a:lnTo>
                  <a:pt x="1164" y="6490"/>
                </a:lnTo>
                <a:lnTo>
                  <a:pt x="1164" y="5205"/>
                </a:lnTo>
                <a:cubicBezTo>
                  <a:pt x="1164" y="5137"/>
                  <a:pt x="1219" y="5081"/>
                  <a:pt x="1287" y="5081"/>
                </a:cubicBezTo>
                <a:lnTo>
                  <a:pt x="1949" y="5081"/>
                </a:lnTo>
                <a:cubicBezTo>
                  <a:pt x="2017" y="5081"/>
                  <a:pt x="2072" y="5137"/>
                  <a:pt x="2072" y="5205"/>
                </a:cubicBezTo>
                <a:lnTo>
                  <a:pt x="2072" y="6490"/>
                </a:lnTo>
                <a:lnTo>
                  <a:pt x="2926" y="6490"/>
                </a:lnTo>
                <a:cubicBezTo>
                  <a:pt x="3097" y="6490"/>
                  <a:pt x="3236" y="6351"/>
                  <a:pt x="3236" y="6180"/>
                </a:cubicBezTo>
                <a:lnTo>
                  <a:pt x="3236" y="3461"/>
                </a:lnTo>
                <a:lnTo>
                  <a:pt x="4202" y="3461"/>
                </a:lnTo>
                <a:lnTo>
                  <a:pt x="4202" y="5181"/>
                </a:lnTo>
                <a:cubicBezTo>
                  <a:pt x="4202" y="5471"/>
                  <a:pt x="4438" y="5707"/>
                  <a:pt x="4728" y="5707"/>
                </a:cubicBezTo>
                <a:lnTo>
                  <a:pt x="5441" y="5707"/>
                </a:lnTo>
                <a:lnTo>
                  <a:pt x="5441" y="5843"/>
                </a:lnTo>
                <a:cubicBezTo>
                  <a:pt x="5441" y="5940"/>
                  <a:pt x="5520" y="6020"/>
                  <a:pt x="5617" y="6020"/>
                </a:cubicBezTo>
                <a:lnTo>
                  <a:pt x="6321" y="6020"/>
                </a:lnTo>
                <a:cubicBezTo>
                  <a:pt x="6418" y="6020"/>
                  <a:pt x="6497" y="5940"/>
                  <a:pt x="6497" y="5843"/>
                </a:cubicBezTo>
                <a:lnTo>
                  <a:pt x="6497" y="5140"/>
                </a:lnTo>
                <a:cubicBezTo>
                  <a:pt x="6497" y="5042"/>
                  <a:pt x="6418" y="4963"/>
                  <a:pt x="6321" y="4963"/>
                </a:cubicBezTo>
                <a:lnTo>
                  <a:pt x="5617" y="4963"/>
                </a:lnTo>
                <a:cubicBezTo>
                  <a:pt x="5520" y="4963"/>
                  <a:pt x="5441" y="5042"/>
                  <a:pt x="5441" y="5140"/>
                </a:cubicBezTo>
                <a:lnTo>
                  <a:pt x="5441" y="5275"/>
                </a:lnTo>
                <a:lnTo>
                  <a:pt x="4728" y="5275"/>
                </a:lnTo>
                <a:cubicBezTo>
                  <a:pt x="4676" y="5275"/>
                  <a:pt x="4634" y="5233"/>
                  <a:pt x="4634" y="5181"/>
                </a:cubicBezTo>
                <a:lnTo>
                  <a:pt x="4634" y="3461"/>
                </a:lnTo>
                <a:lnTo>
                  <a:pt x="5440" y="3461"/>
                </a:lnTo>
                <a:lnTo>
                  <a:pt x="5440" y="3597"/>
                </a:lnTo>
                <a:cubicBezTo>
                  <a:pt x="5440" y="3694"/>
                  <a:pt x="5520" y="3774"/>
                  <a:pt x="5617" y="3774"/>
                </a:cubicBezTo>
                <a:lnTo>
                  <a:pt x="6320" y="3774"/>
                </a:lnTo>
                <a:cubicBezTo>
                  <a:pt x="6418" y="3774"/>
                  <a:pt x="6497" y="3694"/>
                  <a:pt x="6497" y="3597"/>
                </a:cubicBezTo>
                <a:lnTo>
                  <a:pt x="6497" y="2894"/>
                </a:lnTo>
                <a:cubicBezTo>
                  <a:pt x="6497" y="2796"/>
                  <a:pt x="6418" y="2717"/>
                  <a:pt x="6320" y="2717"/>
                </a:cubicBezTo>
                <a:lnTo>
                  <a:pt x="5617" y="2717"/>
                </a:lnTo>
                <a:cubicBezTo>
                  <a:pt x="5520" y="2717"/>
                  <a:pt x="5440" y="2796"/>
                  <a:pt x="5440" y="2894"/>
                </a:cubicBezTo>
                <a:lnTo>
                  <a:pt x="5440" y="3029"/>
                </a:lnTo>
                <a:lnTo>
                  <a:pt x="4634" y="3029"/>
                </a:lnTo>
                <a:lnTo>
                  <a:pt x="4634" y="1309"/>
                </a:lnTo>
                <a:cubicBezTo>
                  <a:pt x="4634" y="1257"/>
                  <a:pt x="4676" y="1215"/>
                  <a:pt x="4728" y="1215"/>
                </a:cubicBezTo>
                <a:lnTo>
                  <a:pt x="5441" y="1215"/>
                </a:lnTo>
                <a:lnTo>
                  <a:pt x="5441" y="1351"/>
                </a:lnTo>
                <a:cubicBezTo>
                  <a:pt x="5440" y="1448"/>
                  <a:pt x="5520" y="1528"/>
                  <a:pt x="5617" y="1528"/>
                </a:cubicBezTo>
                <a:close/>
                <a:moveTo>
                  <a:pt x="1348" y="4494"/>
                </a:moveTo>
                <a:cubicBezTo>
                  <a:pt x="1348" y="4562"/>
                  <a:pt x="1293" y="4617"/>
                  <a:pt x="1225" y="4617"/>
                </a:cubicBezTo>
                <a:lnTo>
                  <a:pt x="735" y="4617"/>
                </a:lnTo>
                <a:cubicBezTo>
                  <a:pt x="667" y="4617"/>
                  <a:pt x="612" y="4562"/>
                  <a:pt x="612" y="4494"/>
                </a:cubicBezTo>
                <a:lnTo>
                  <a:pt x="612" y="4004"/>
                </a:lnTo>
                <a:cubicBezTo>
                  <a:pt x="612" y="3936"/>
                  <a:pt x="667" y="3881"/>
                  <a:pt x="735" y="3881"/>
                </a:cubicBezTo>
                <a:lnTo>
                  <a:pt x="1225" y="3881"/>
                </a:lnTo>
                <a:cubicBezTo>
                  <a:pt x="1293" y="3881"/>
                  <a:pt x="1348" y="3936"/>
                  <a:pt x="1348" y="4004"/>
                </a:cubicBezTo>
                <a:lnTo>
                  <a:pt x="1348" y="4494"/>
                </a:lnTo>
                <a:lnTo>
                  <a:pt x="1348" y="4494"/>
                </a:lnTo>
                <a:close/>
                <a:moveTo>
                  <a:pt x="1348" y="3392"/>
                </a:moveTo>
                <a:cubicBezTo>
                  <a:pt x="1348" y="3460"/>
                  <a:pt x="1293" y="3516"/>
                  <a:pt x="1225" y="3516"/>
                </a:cubicBezTo>
                <a:lnTo>
                  <a:pt x="735" y="3516"/>
                </a:lnTo>
                <a:cubicBezTo>
                  <a:pt x="667" y="3516"/>
                  <a:pt x="612" y="3460"/>
                  <a:pt x="612" y="3392"/>
                </a:cubicBezTo>
                <a:lnTo>
                  <a:pt x="612" y="2903"/>
                </a:lnTo>
                <a:cubicBezTo>
                  <a:pt x="612" y="2835"/>
                  <a:pt x="667" y="2779"/>
                  <a:pt x="735" y="2779"/>
                </a:cubicBezTo>
                <a:lnTo>
                  <a:pt x="1225" y="2779"/>
                </a:lnTo>
                <a:cubicBezTo>
                  <a:pt x="1293" y="2779"/>
                  <a:pt x="1348" y="2835"/>
                  <a:pt x="1348" y="2903"/>
                </a:cubicBezTo>
                <a:lnTo>
                  <a:pt x="1348" y="3392"/>
                </a:lnTo>
                <a:lnTo>
                  <a:pt x="1348" y="3392"/>
                </a:lnTo>
                <a:close/>
                <a:moveTo>
                  <a:pt x="1348" y="2291"/>
                </a:moveTo>
                <a:cubicBezTo>
                  <a:pt x="1348" y="2359"/>
                  <a:pt x="1293" y="2414"/>
                  <a:pt x="1225" y="2414"/>
                </a:cubicBezTo>
                <a:lnTo>
                  <a:pt x="735" y="2414"/>
                </a:lnTo>
                <a:cubicBezTo>
                  <a:pt x="667" y="2414"/>
                  <a:pt x="612" y="2359"/>
                  <a:pt x="612" y="2291"/>
                </a:cubicBezTo>
                <a:lnTo>
                  <a:pt x="612" y="1801"/>
                </a:lnTo>
                <a:cubicBezTo>
                  <a:pt x="612" y="1733"/>
                  <a:pt x="667" y="1678"/>
                  <a:pt x="735" y="1678"/>
                </a:cubicBezTo>
                <a:lnTo>
                  <a:pt x="1225" y="1678"/>
                </a:lnTo>
                <a:cubicBezTo>
                  <a:pt x="1293" y="1678"/>
                  <a:pt x="1348" y="1733"/>
                  <a:pt x="1348" y="1801"/>
                </a:cubicBezTo>
                <a:lnTo>
                  <a:pt x="1348" y="2291"/>
                </a:lnTo>
                <a:lnTo>
                  <a:pt x="1348" y="2291"/>
                </a:lnTo>
                <a:close/>
                <a:moveTo>
                  <a:pt x="1348" y="1189"/>
                </a:moveTo>
                <a:cubicBezTo>
                  <a:pt x="1348" y="1257"/>
                  <a:pt x="1293" y="1313"/>
                  <a:pt x="1225" y="1313"/>
                </a:cubicBezTo>
                <a:lnTo>
                  <a:pt x="735" y="1313"/>
                </a:lnTo>
                <a:cubicBezTo>
                  <a:pt x="667" y="1313"/>
                  <a:pt x="612" y="1257"/>
                  <a:pt x="612" y="1189"/>
                </a:cubicBezTo>
                <a:lnTo>
                  <a:pt x="612" y="700"/>
                </a:lnTo>
                <a:cubicBezTo>
                  <a:pt x="612" y="632"/>
                  <a:pt x="667" y="576"/>
                  <a:pt x="735" y="576"/>
                </a:cubicBezTo>
                <a:lnTo>
                  <a:pt x="1225" y="576"/>
                </a:lnTo>
                <a:cubicBezTo>
                  <a:pt x="1293" y="576"/>
                  <a:pt x="1348" y="632"/>
                  <a:pt x="1348" y="700"/>
                </a:cubicBezTo>
                <a:lnTo>
                  <a:pt x="1348" y="1189"/>
                </a:lnTo>
                <a:lnTo>
                  <a:pt x="1348" y="1189"/>
                </a:lnTo>
                <a:close/>
                <a:moveTo>
                  <a:pt x="2624" y="4494"/>
                </a:moveTo>
                <a:cubicBezTo>
                  <a:pt x="2624" y="4562"/>
                  <a:pt x="2569" y="4617"/>
                  <a:pt x="2501" y="4617"/>
                </a:cubicBezTo>
                <a:lnTo>
                  <a:pt x="2011" y="4617"/>
                </a:lnTo>
                <a:cubicBezTo>
                  <a:pt x="1943" y="4617"/>
                  <a:pt x="1888" y="4562"/>
                  <a:pt x="1888" y="4494"/>
                </a:cubicBezTo>
                <a:lnTo>
                  <a:pt x="1888" y="4004"/>
                </a:lnTo>
                <a:cubicBezTo>
                  <a:pt x="1888" y="3936"/>
                  <a:pt x="1943" y="3881"/>
                  <a:pt x="2011" y="3881"/>
                </a:cubicBezTo>
                <a:lnTo>
                  <a:pt x="2501" y="3881"/>
                </a:lnTo>
                <a:cubicBezTo>
                  <a:pt x="2569" y="3881"/>
                  <a:pt x="2624" y="3936"/>
                  <a:pt x="2624" y="4004"/>
                </a:cubicBezTo>
                <a:lnTo>
                  <a:pt x="2624" y="4494"/>
                </a:lnTo>
                <a:close/>
                <a:moveTo>
                  <a:pt x="2624" y="3392"/>
                </a:moveTo>
                <a:cubicBezTo>
                  <a:pt x="2624" y="3460"/>
                  <a:pt x="2569" y="3516"/>
                  <a:pt x="2501" y="3516"/>
                </a:cubicBezTo>
                <a:lnTo>
                  <a:pt x="2011" y="3516"/>
                </a:lnTo>
                <a:cubicBezTo>
                  <a:pt x="1943" y="3516"/>
                  <a:pt x="1888" y="3460"/>
                  <a:pt x="1888" y="3392"/>
                </a:cubicBezTo>
                <a:lnTo>
                  <a:pt x="1888" y="2903"/>
                </a:lnTo>
                <a:cubicBezTo>
                  <a:pt x="1888" y="2835"/>
                  <a:pt x="1943" y="2779"/>
                  <a:pt x="2011" y="2779"/>
                </a:cubicBezTo>
                <a:lnTo>
                  <a:pt x="2501" y="2779"/>
                </a:lnTo>
                <a:cubicBezTo>
                  <a:pt x="2569" y="2779"/>
                  <a:pt x="2624" y="2835"/>
                  <a:pt x="2624" y="2903"/>
                </a:cubicBezTo>
                <a:lnTo>
                  <a:pt x="2624" y="3392"/>
                </a:lnTo>
                <a:close/>
                <a:moveTo>
                  <a:pt x="2624" y="2291"/>
                </a:moveTo>
                <a:cubicBezTo>
                  <a:pt x="2624" y="2359"/>
                  <a:pt x="2569" y="2414"/>
                  <a:pt x="2501" y="2414"/>
                </a:cubicBezTo>
                <a:lnTo>
                  <a:pt x="2011" y="2414"/>
                </a:lnTo>
                <a:cubicBezTo>
                  <a:pt x="1943" y="2414"/>
                  <a:pt x="1888" y="2359"/>
                  <a:pt x="1888" y="2291"/>
                </a:cubicBezTo>
                <a:lnTo>
                  <a:pt x="1888" y="1801"/>
                </a:lnTo>
                <a:cubicBezTo>
                  <a:pt x="1888" y="1733"/>
                  <a:pt x="1943" y="1678"/>
                  <a:pt x="2011" y="1678"/>
                </a:cubicBezTo>
                <a:lnTo>
                  <a:pt x="2501" y="1678"/>
                </a:lnTo>
                <a:cubicBezTo>
                  <a:pt x="2569" y="1678"/>
                  <a:pt x="2624" y="1733"/>
                  <a:pt x="2624" y="1801"/>
                </a:cubicBezTo>
                <a:lnTo>
                  <a:pt x="2624" y="2291"/>
                </a:lnTo>
                <a:close/>
                <a:moveTo>
                  <a:pt x="2624" y="1189"/>
                </a:moveTo>
                <a:cubicBezTo>
                  <a:pt x="2624" y="1257"/>
                  <a:pt x="2569" y="1313"/>
                  <a:pt x="2501" y="1313"/>
                </a:cubicBezTo>
                <a:lnTo>
                  <a:pt x="2011" y="1313"/>
                </a:lnTo>
                <a:cubicBezTo>
                  <a:pt x="1943" y="1313"/>
                  <a:pt x="1888" y="1257"/>
                  <a:pt x="1888" y="1189"/>
                </a:cubicBezTo>
                <a:lnTo>
                  <a:pt x="1888" y="700"/>
                </a:lnTo>
                <a:cubicBezTo>
                  <a:pt x="1888" y="632"/>
                  <a:pt x="1943" y="576"/>
                  <a:pt x="2011" y="576"/>
                </a:cubicBezTo>
                <a:lnTo>
                  <a:pt x="2501" y="576"/>
                </a:lnTo>
                <a:cubicBezTo>
                  <a:pt x="2569" y="576"/>
                  <a:pt x="2624" y="632"/>
                  <a:pt x="2624" y="700"/>
                </a:cubicBezTo>
                <a:lnTo>
                  <a:pt x="2624" y="118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3" name="矩形 2"/>
          <p:cNvSpPr/>
          <p:nvPr/>
        </p:nvSpPr>
        <p:spPr>
          <a:xfrm>
            <a:off x="1214120" y="508635"/>
            <a:ext cx="9763760" cy="706755"/>
          </a:xfrm>
          <a:prstGeom prst="rect">
            <a:avLst/>
          </a:prstGeom>
        </p:spPr>
        <p:txBody>
          <a:bodyPr wrap="square">
            <a:spAutoFit/>
          </a:bodyPr>
          <a:lstStyle/>
          <a:p>
            <a:pPr algn="ctr"/>
            <a:r>
              <a:rPr lang="zh-CN" altLang="en-US" sz="4000" b="1" spc="600" dirty="0">
                <a:solidFill>
                  <a:srgbClr val="1D78FA"/>
                </a:solidFill>
                <a:latin typeface="华文中宋" panose="02010600040101010101" charset="-122"/>
                <a:ea typeface="华文中宋" panose="02010600040101010101" charset="-122"/>
              </a:rPr>
              <a:t>北京应急管理学会网站建设解决</a:t>
            </a:r>
            <a:r>
              <a:rPr lang="zh-CN" altLang="en-US" sz="4000" b="1" spc="600" dirty="0">
                <a:solidFill>
                  <a:srgbClr val="1D78FA"/>
                </a:solidFill>
                <a:latin typeface="华文中宋" panose="02010600040101010101" charset="-122"/>
                <a:ea typeface="华文中宋" panose="02010600040101010101" charset="-122"/>
              </a:rPr>
              <a:t>方案</a:t>
            </a:r>
            <a:endParaRPr lang="zh-CN" altLang="en-US" sz="4000" b="1" spc="600" dirty="0">
              <a:solidFill>
                <a:srgbClr val="1D78FA"/>
              </a:solidFill>
              <a:latin typeface="华文中宋" panose="02010600040101010101" charset="-122"/>
              <a:ea typeface="华文中宋" panose="0201060004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b="50000"/>
          <a:stretch>
            <a:fillRect/>
          </a:stretch>
        </p:blipFill>
        <p:spPr>
          <a:xfrm>
            <a:off x="0" y="0"/>
            <a:ext cx="12192000" cy="3429000"/>
          </a:xfrm>
          <a:prstGeom prst="rect">
            <a:avLst/>
          </a:prstGeom>
        </p:spPr>
      </p:pic>
      <p:sp>
        <p:nvSpPr>
          <p:cNvPr id="35" name="矩形 34"/>
          <p:cNvSpPr/>
          <p:nvPr/>
        </p:nvSpPr>
        <p:spPr>
          <a:xfrm>
            <a:off x="0" y="2516"/>
            <a:ext cx="12192000" cy="3426483"/>
          </a:xfrm>
          <a:prstGeom prst="rect">
            <a:avLst/>
          </a:prstGeom>
          <a:gradFill>
            <a:gsLst>
              <a:gs pos="0">
                <a:srgbClr val="1D78FA">
                  <a:lumMod val="75000"/>
                  <a:alpha val="55000"/>
                </a:srgbClr>
              </a:gs>
              <a:gs pos="100000">
                <a:srgbClr val="1D78FA">
                  <a:alpha val="73000"/>
                </a:srgb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7F7F7F"/>
              </a:solidFill>
              <a:effectLst/>
              <a:uLnTx/>
              <a:uFillTx/>
              <a:latin typeface="Roboto Regular" panose="02000000000000000000" charset="-122"/>
              <a:ea typeface="思源黑体 CN Regular" panose="020B0500000000000000" charset="-122"/>
              <a:cs typeface="+mn-cs"/>
            </a:endParaRPr>
          </a:p>
        </p:txBody>
      </p:sp>
      <p:sp>
        <p:nvSpPr>
          <p:cNvPr id="4" name="文本框 3"/>
          <p:cNvSpPr txBox="1"/>
          <p:nvPr/>
        </p:nvSpPr>
        <p:spPr>
          <a:xfrm>
            <a:off x="172495" y="305214"/>
            <a:ext cx="2345492"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2400" kern="0" dirty="0">
                <a:solidFill>
                  <a:schemeClr val="bg1"/>
                </a:solidFill>
                <a:latin typeface="华文中宋" panose="02010600040101010101" charset="-122"/>
                <a:ea typeface="华文中宋" panose="02010600040101010101" charset="-122"/>
              </a:rPr>
              <a:t>网站建设</a:t>
            </a:r>
            <a:r>
              <a:rPr lang="zh-CN" altLang="en-US" sz="2400" kern="0" dirty="0">
                <a:solidFill>
                  <a:schemeClr val="bg1"/>
                </a:solidFill>
                <a:latin typeface="华文中宋" panose="02010600040101010101" charset="-122"/>
                <a:ea typeface="华文中宋" panose="02010600040101010101" charset="-122"/>
              </a:rPr>
              <a:t>目标</a:t>
            </a:r>
            <a:endParaRPr lang="zh-CN" altLang="en-US" sz="2400" kern="0" dirty="0">
              <a:solidFill>
                <a:schemeClr val="bg1"/>
              </a:solidFill>
              <a:latin typeface="华文中宋" panose="02010600040101010101" charset="-122"/>
              <a:ea typeface="华文中宋" panose="02010600040101010101" charset="-122"/>
            </a:endParaRPr>
          </a:p>
        </p:txBody>
      </p:sp>
      <p:sp>
        <p:nvSpPr>
          <p:cNvPr id="12" name="矩形: 圆角 22"/>
          <p:cNvSpPr/>
          <p:nvPr/>
        </p:nvSpPr>
        <p:spPr>
          <a:xfrm>
            <a:off x="526363" y="1785734"/>
            <a:ext cx="3487810" cy="4621846"/>
          </a:xfrm>
          <a:custGeom>
            <a:avLst/>
            <a:gdLst>
              <a:gd name="connsiteX0" fmla="*/ 0 w 3487810"/>
              <a:gd name="connsiteY0" fmla="*/ 0 h 4621846"/>
              <a:gd name="connsiteX1" fmla="*/ 0 w 3487810"/>
              <a:gd name="connsiteY1" fmla="*/ 0 h 4621846"/>
              <a:gd name="connsiteX2" fmla="*/ 3487810 w 3487810"/>
              <a:gd name="connsiteY2" fmla="*/ 0 h 4621846"/>
              <a:gd name="connsiteX3" fmla="*/ 3487810 w 3487810"/>
              <a:gd name="connsiteY3" fmla="*/ 0 h 4621846"/>
              <a:gd name="connsiteX4" fmla="*/ 3487810 w 3487810"/>
              <a:gd name="connsiteY4" fmla="*/ 4621846 h 4621846"/>
              <a:gd name="connsiteX5" fmla="*/ 3487810 w 3487810"/>
              <a:gd name="connsiteY5" fmla="*/ 4621846 h 4621846"/>
              <a:gd name="connsiteX6" fmla="*/ 0 w 3487810"/>
              <a:gd name="connsiteY6" fmla="*/ 4621846 h 4621846"/>
              <a:gd name="connsiteX7" fmla="*/ 0 w 3487810"/>
              <a:gd name="connsiteY7" fmla="*/ 4621846 h 4621846"/>
              <a:gd name="connsiteX8" fmla="*/ 0 w 3487810"/>
              <a:gd name="connsiteY8" fmla="*/ 0 h 4621846"/>
              <a:gd name="connsiteX0-1" fmla="*/ 695325 w 4183135"/>
              <a:gd name="connsiteY0-2" fmla="*/ 1615442 h 6237288"/>
              <a:gd name="connsiteX1-3" fmla="*/ 0 w 4183135"/>
              <a:gd name="connsiteY1-4" fmla="*/ 0 h 6237288"/>
              <a:gd name="connsiteX2-5" fmla="*/ 695325 w 4183135"/>
              <a:gd name="connsiteY2-6" fmla="*/ 1615442 h 6237288"/>
              <a:gd name="connsiteX3-7" fmla="*/ 4183135 w 4183135"/>
              <a:gd name="connsiteY3-8" fmla="*/ 1615442 h 6237288"/>
              <a:gd name="connsiteX4-9" fmla="*/ 4183135 w 4183135"/>
              <a:gd name="connsiteY4-10" fmla="*/ 1615442 h 6237288"/>
              <a:gd name="connsiteX5-11" fmla="*/ 4183135 w 4183135"/>
              <a:gd name="connsiteY5-12" fmla="*/ 6237288 h 6237288"/>
              <a:gd name="connsiteX6-13" fmla="*/ 4183135 w 4183135"/>
              <a:gd name="connsiteY6-14" fmla="*/ 6237288 h 6237288"/>
              <a:gd name="connsiteX7-15" fmla="*/ 695325 w 4183135"/>
              <a:gd name="connsiteY7-16" fmla="*/ 6237288 h 6237288"/>
              <a:gd name="connsiteX8-17" fmla="*/ 695325 w 4183135"/>
              <a:gd name="connsiteY8-18" fmla="*/ 6237288 h 6237288"/>
              <a:gd name="connsiteX9" fmla="*/ 695325 w 4183135"/>
              <a:gd name="connsiteY9" fmla="*/ 1615442 h 6237288"/>
              <a:gd name="connsiteX0-19" fmla="*/ 0 w 3487810"/>
              <a:gd name="connsiteY0-20" fmla="*/ 0 h 4621846"/>
              <a:gd name="connsiteX1-21" fmla="*/ 0 w 3487810"/>
              <a:gd name="connsiteY1-22" fmla="*/ 0 h 4621846"/>
              <a:gd name="connsiteX2-23" fmla="*/ 3487810 w 3487810"/>
              <a:gd name="connsiteY2-24" fmla="*/ 0 h 4621846"/>
              <a:gd name="connsiteX3-25" fmla="*/ 3487810 w 3487810"/>
              <a:gd name="connsiteY3-26" fmla="*/ 0 h 4621846"/>
              <a:gd name="connsiteX4-27" fmla="*/ 3487810 w 3487810"/>
              <a:gd name="connsiteY4-28" fmla="*/ 4621846 h 4621846"/>
              <a:gd name="connsiteX5-29" fmla="*/ 3487810 w 3487810"/>
              <a:gd name="connsiteY5-30" fmla="*/ 4621846 h 4621846"/>
              <a:gd name="connsiteX6-31" fmla="*/ 0 w 3487810"/>
              <a:gd name="connsiteY6-32" fmla="*/ 4621846 h 4621846"/>
              <a:gd name="connsiteX7-33" fmla="*/ 0 w 3487810"/>
              <a:gd name="connsiteY7-34" fmla="*/ 4621846 h 4621846"/>
              <a:gd name="connsiteX8-35" fmla="*/ 0 w 3487810"/>
              <a:gd name="connsiteY8-36" fmla="*/ 0 h 462184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3487810" h="4621846">
                <a:moveTo>
                  <a:pt x="0" y="0"/>
                </a:moveTo>
                <a:lnTo>
                  <a:pt x="0" y="0"/>
                </a:lnTo>
                <a:lnTo>
                  <a:pt x="3487810" y="0"/>
                </a:lnTo>
                <a:lnTo>
                  <a:pt x="3487810" y="0"/>
                </a:lnTo>
                <a:lnTo>
                  <a:pt x="3487810" y="4621846"/>
                </a:lnTo>
                <a:lnTo>
                  <a:pt x="3487810" y="4621846"/>
                </a:lnTo>
                <a:lnTo>
                  <a:pt x="0" y="4621846"/>
                </a:lnTo>
                <a:lnTo>
                  <a:pt x="0" y="4621846"/>
                </a:lnTo>
                <a:lnTo>
                  <a:pt x="0" y="0"/>
                </a:lnTo>
                <a:close/>
              </a:path>
            </a:pathLst>
          </a:custGeom>
          <a:solidFill>
            <a:sysClr val="window" lastClr="FFFFFF"/>
          </a:solidFill>
          <a:ln w="12700" cap="flat" cmpd="sng" algn="ctr">
            <a:solidFill>
              <a:srgbClr val="0A5DD6"/>
            </a:solidFill>
            <a:prstDash val="solid"/>
            <a:miter lim="800000"/>
          </a:ln>
          <a:effectLst>
            <a:outerShdw blurRad="787400" dist="1270000" dir="5400000" sx="70000" sy="70000" algn="t" rotWithShape="0">
              <a:srgbClr val="D8D8D8"/>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13" name="Rectangle 3"/>
          <p:cNvSpPr/>
          <p:nvPr/>
        </p:nvSpPr>
        <p:spPr>
          <a:xfrm>
            <a:off x="526363" y="6361860"/>
            <a:ext cx="3487810" cy="45719"/>
          </a:xfrm>
          <a:prstGeom prst="rect">
            <a:avLst/>
          </a:prstGeom>
          <a:gradFill>
            <a:gsLst>
              <a:gs pos="100000">
                <a:srgbClr val="1D78FA">
                  <a:lumMod val="75000"/>
                </a:srgbClr>
              </a:gs>
              <a:gs pos="0">
                <a:srgbClr val="1D78FA"/>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14" name="矩形: 圆角 22"/>
          <p:cNvSpPr/>
          <p:nvPr/>
        </p:nvSpPr>
        <p:spPr>
          <a:xfrm>
            <a:off x="4352095" y="1785734"/>
            <a:ext cx="3487810" cy="4621846"/>
          </a:xfrm>
          <a:custGeom>
            <a:avLst/>
            <a:gdLst>
              <a:gd name="connsiteX0" fmla="*/ 0 w 3487810"/>
              <a:gd name="connsiteY0" fmla="*/ 0 h 4621846"/>
              <a:gd name="connsiteX1" fmla="*/ 0 w 3487810"/>
              <a:gd name="connsiteY1" fmla="*/ 0 h 4621846"/>
              <a:gd name="connsiteX2" fmla="*/ 3487810 w 3487810"/>
              <a:gd name="connsiteY2" fmla="*/ 0 h 4621846"/>
              <a:gd name="connsiteX3" fmla="*/ 3487810 w 3487810"/>
              <a:gd name="connsiteY3" fmla="*/ 0 h 4621846"/>
              <a:gd name="connsiteX4" fmla="*/ 3487810 w 3487810"/>
              <a:gd name="connsiteY4" fmla="*/ 4621846 h 4621846"/>
              <a:gd name="connsiteX5" fmla="*/ 3487810 w 3487810"/>
              <a:gd name="connsiteY5" fmla="*/ 4621846 h 4621846"/>
              <a:gd name="connsiteX6" fmla="*/ 0 w 3487810"/>
              <a:gd name="connsiteY6" fmla="*/ 4621846 h 4621846"/>
              <a:gd name="connsiteX7" fmla="*/ 0 w 3487810"/>
              <a:gd name="connsiteY7" fmla="*/ 4621846 h 4621846"/>
              <a:gd name="connsiteX8" fmla="*/ 0 w 3487810"/>
              <a:gd name="connsiteY8" fmla="*/ 0 h 4621846"/>
              <a:gd name="connsiteX0-1" fmla="*/ 695325 w 4183135"/>
              <a:gd name="connsiteY0-2" fmla="*/ 1615442 h 6237288"/>
              <a:gd name="connsiteX1-3" fmla="*/ 0 w 4183135"/>
              <a:gd name="connsiteY1-4" fmla="*/ 0 h 6237288"/>
              <a:gd name="connsiteX2-5" fmla="*/ 695325 w 4183135"/>
              <a:gd name="connsiteY2-6" fmla="*/ 1615442 h 6237288"/>
              <a:gd name="connsiteX3-7" fmla="*/ 4183135 w 4183135"/>
              <a:gd name="connsiteY3-8" fmla="*/ 1615442 h 6237288"/>
              <a:gd name="connsiteX4-9" fmla="*/ 4183135 w 4183135"/>
              <a:gd name="connsiteY4-10" fmla="*/ 1615442 h 6237288"/>
              <a:gd name="connsiteX5-11" fmla="*/ 4183135 w 4183135"/>
              <a:gd name="connsiteY5-12" fmla="*/ 6237288 h 6237288"/>
              <a:gd name="connsiteX6-13" fmla="*/ 4183135 w 4183135"/>
              <a:gd name="connsiteY6-14" fmla="*/ 6237288 h 6237288"/>
              <a:gd name="connsiteX7-15" fmla="*/ 695325 w 4183135"/>
              <a:gd name="connsiteY7-16" fmla="*/ 6237288 h 6237288"/>
              <a:gd name="connsiteX8-17" fmla="*/ 695325 w 4183135"/>
              <a:gd name="connsiteY8-18" fmla="*/ 6237288 h 6237288"/>
              <a:gd name="connsiteX9" fmla="*/ 695325 w 4183135"/>
              <a:gd name="connsiteY9" fmla="*/ 1615442 h 6237288"/>
              <a:gd name="connsiteX0-19" fmla="*/ 0 w 3487810"/>
              <a:gd name="connsiteY0-20" fmla="*/ 0 h 4621846"/>
              <a:gd name="connsiteX1-21" fmla="*/ 0 w 3487810"/>
              <a:gd name="connsiteY1-22" fmla="*/ 0 h 4621846"/>
              <a:gd name="connsiteX2-23" fmla="*/ 3487810 w 3487810"/>
              <a:gd name="connsiteY2-24" fmla="*/ 0 h 4621846"/>
              <a:gd name="connsiteX3-25" fmla="*/ 3487810 w 3487810"/>
              <a:gd name="connsiteY3-26" fmla="*/ 0 h 4621846"/>
              <a:gd name="connsiteX4-27" fmla="*/ 3487810 w 3487810"/>
              <a:gd name="connsiteY4-28" fmla="*/ 4621846 h 4621846"/>
              <a:gd name="connsiteX5-29" fmla="*/ 3487810 w 3487810"/>
              <a:gd name="connsiteY5-30" fmla="*/ 4621846 h 4621846"/>
              <a:gd name="connsiteX6-31" fmla="*/ 0 w 3487810"/>
              <a:gd name="connsiteY6-32" fmla="*/ 4621846 h 4621846"/>
              <a:gd name="connsiteX7-33" fmla="*/ 0 w 3487810"/>
              <a:gd name="connsiteY7-34" fmla="*/ 4621846 h 4621846"/>
              <a:gd name="connsiteX8-35" fmla="*/ 0 w 3487810"/>
              <a:gd name="connsiteY8-36" fmla="*/ 0 h 462184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3487810" h="4621846">
                <a:moveTo>
                  <a:pt x="0" y="0"/>
                </a:moveTo>
                <a:lnTo>
                  <a:pt x="0" y="0"/>
                </a:lnTo>
                <a:lnTo>
                  <a:pt x="3487810" y="0"/>
                </a:lnTo>
                <a:lnTo>
                  <a:pt x="3487810" y="0"/>
                </a:lnTo>
                <a:lnTo>
                  <a:pt x="3487810" y="4621846"/>
                </a:lnTo>
                <a:lnTo>
                  <a:pt x="3487810" y="4621846"/>
                </a:lnTo>
                <a:lnTo>
                  <a:pt x="0" y="4621846"/>
                </a:lnTo>
                <a:lnTo>
                  <a:pt x="0" y="4621846"/>
                </a:lnTo>
                <a:lnTo>
                  <a:pt x="0" y="0"/>
                </a:lnTo>
                <a:close/>
              </a:path>
            </a:pathLst>
          </a:custGeom>
          <a:solidFill>
            <a:sysClr val="window" lastClr="FFFFFF"/>
          </a:solidFill>
          <a:ln w="12700" cap="flat" cmpd="sng" algn="ctr">
            <a:solidFill>
              <a:srgbClr val="0A5DD6"/>
            </a:solidFill>
            <a:prstDash val="solid"/>
            <a:miter lim="800000"/>
          </a:ln>
          <a:effectLst>
            <a:outerShdw blurRad="787400" dist="1270000" dir="5400000" sx="70000" sy="70000" algn="t" rotWithShape="0">
              <a:srgbClr val="D8D8D8"/>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15" name="Rectangle 3"/>
          <p:cNvSpPr/>
          <p:nvPr/>
        </p:nvSpPr>
        <p:spPr>
          <a:xfrm>
            <a:off x="4352095" y="6361860"/>
            <a:ext cx="3487810" cy="45719"/>
          </a:xfrm>
          <a:prstGeom prst="rect">
            <a:avLst/>
          </a:prstGeom>
          <a:gradFill>
            <a:gsLst>
              <a:gs pos="100000">
                <a:srgbClr val="1D78FA">
                  <a:lumMod val="75000"/>
                </a:srgbClr>
              </a:gs>
              <a:gs pos="0">
                <a:srgbClr val="1D78FA"/>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16" name="矩形: 圆角 22"/>
          <p:cNvSpPr/>
          <p:nvPr/>
        </p:nvSpPr>
        <p:spPr>
          <a:xfrm>
            <a:off x="8177827" y="1785734"/>
            <a:ext cx="3487810" cy="4621846"/>
          </a:xfrm>
          <a:custGeom>
            <a:avLst/>
            <a:gdLst>
              <a:gd name="connsiteX0" fmla="*/ 0 w 3487810"/>
              <a:gd name="connsiteY0" fmla="*/ 0 h 4621846"/>
              <a:gd name="connsiteX1" fmla="*/ 0 w 3487810"/>
              <a:gd name="connsiteY1" fmla="*/ 0 h 4621846"/>
              <a:gd name="connsiteX2" fmla="*/ 3487810 w 3487810"/>
              <a:gd name="connsiteY2" fmla="*/ 0 h 4621846"/>
              <a:gd name="connsiteX3" fmla="*/ 3487810 w 3487810"/>
              <a:gd name="connsiteY3" fmla="*/ 0 h 4621846"/>
              <a:gd name="connsiteX4" fmla="*/ 3487810 w 3487810"/>
              <a:gd name="connsiteY4" fmla="*/ 4621846 h 4621846"/>
              <a:gd name="connsiteX5" fmla="*/ 3487810 w 3487810"/>
              <a:gd name="connsiteY5" fmla="*/ 4621846 h 4621846"/>
              <a:gd name="connsiteX6" fmla="*/ 0 w 3487810"/>
              <a:gd name="connsiteY6" fmla="*/ 4621846 h 4621846"/>
              <a:gd name="connsiteX7" fmla="*/ 0 w 3487810"/>
              <a:gd name="connsiteY7" fmla="*/ 4621846 h 4621846"/>
              <a:gd name="connsiteX8" fmla="*/ 0 w 3487810"/>
              <a:gd name="connsiteY8" fmla="*/ 0 h 4621846"/>
              <a:gd name="connsiteX0-1" fmla="*/ 695325 w 4183135"/>
              <a:gd name="connsiteY0-2" fmla="*/ 1615442 h 6237288"/>
              <a:gd name="connsiteX1-3" fmla="*/ 0 w 4183135"/>
              <a:gd name="connsiteY1-4" fmla="*/ 0 h 6237288"/>
              <a:gd name="connsiteX2-5" fmla="*/ 695325 w 4183135"/>
              <a:gd name="connsiteY2-6" fmla="*/ 1615442 h 6237288"/>
              <a:gd name="connsiteX3-7" fmla="*/ 4183135 w 4183135"/>
              <a:gd name="connsiteY3-8" fmla="*/ 1615442 h 6237288"/>
              <a:gd name="connsiteX4-9" fmla="*/ 4183135 w 4183135"/>
              <a:gd name="connsiteY4-10" fmla="*/ 1615442 h 6237288"/>
              <a:gd name="connsiteX5-11" fmla="*/ 4183135 w 4183135"/>
              <a:gd name="connsiteY5-12" fmla="*/ 6237288 h 6237288"/>
              <a:gd name="connsiteX6-13" fmla="*/ 4183135 w 4183135"/>
              <a:gd name="connsiteY6-14" fmla="*/ 6237288 h 6237288"/>
              <a:gd name="connsiteX7-15" fmla="*/ 695325 w 4183135"/>
              <a:gd name="connsiteY7-16" fmla="*/ 6237288 h 6237288"/>
              <a:gd name="connsiteX8-17" fmla="*/ 695325 w 4183135"/>
              <a:gd name="connsiteY8-18" fmla="*/ 6237288 h 6237288"/>
              <a:gd name="connsiteX9" fmla="*/ 695325 w 4183135"/>
              <a:gd name="connsiteY9" fmla="*/ 1615442 h 6237288"/>
              <a:gd name="connsiteX0-19" fmla="*/ 0 w 3487810"/>
              <a:gd name="connsiteY0-20" fmla="*/ 0 h 4621846"/>
              <a:gd name="connsiteX1-21" fmla="*/ 0 w 3487810"/>
              <a:gd name="connsiteY1-22" fmla="*/ 0 h 4621846"/>
              <a:gd name="connsiteX2-23" fmla="*/ 3487810 w 3487810"/>
              <a:gd name="connsiteY2-24" fmla="*/ 0 h 4621846"/>
              <a:gd name="connsiteX3-25" fmla="*/ 3487810 w 3487810"/>
              <a:gd name="connsiteY3-26" fmla="*/ 0 h 4621846"/>
              <a:gd name="connsiteX4-27" fmla="*/ 3487810 w 3487810"/>
              <a:gd name="connsiteY4-28" fmla="*/ 4621846 h 4621846"/>
              <a:gd name="connsiteX5-29" fmla="*/ 3487810 w 3487810"/>
              <a:gd name="connsiteY5-30" fmla="*/ 4621846 h 4621846"/>
              <a:gd name="connsiteX6-31" fmla="*/ 0 w 3487810"/>
              <a:gd name="connsiteY6-32" fmla="*/ 4621846 h 4621846"/>
              <a:gd name="connsiteX7-33" fmla="*/ 0 w 3487810"/>
              <a:gd name="connsiteY7-34" fmla="*/ 4621846 h 4621846"/>
              <a:gd name="connsiteX8-35" fmla="*/ 0 w 3487810"/>
              <a:gd name="connsiteY8-36" fmla="*/ 0 h 462184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3487810" h="4621846">
                <a:moveTo>
                  <a:pt x="0" y="0"/>
                </a:moveTo>
                <a:lnTo>
                  <a:pt x="0" y="0"/>
                </a:lnTo>
                <a:lnTo>
                  <a:pt x="3487810" y="0"/>
                </a:lnTo>
                <a:lnTo>
                  <a:pt x="3487810" y="0"/>
                </a:lnTo>
                <a:lnTo>
                  <a:pt x="3487810" y="4621846"/>
                </a:lnTo>
                <a:lnTo>
                  <a:pt x="3487810" y="4621846"/>
                </a:lnTo>
                <a:lnTo>
                  <a:pt x="0" y="4621846"/>
                </a:lnTo>
                <a:lnTo>
                  <a:pt x="0" y="4621846"/>
                </a:lnTo>
                <a:lnTo>
                  <a:pt x="0" y="0"/>
                </a:lnTo>
                <a:close/>
              </a:path>
            </a:pathLst>
          </a:custGeom>
          <a:solidFill>
            <a:sysClr val="window" lastClr="FFFFFF"/>
          </a:solidFill>
          <a:ln w="12700" cap="flat" cmpd="sng" algn="ctr">
            <a:solidFill>
              <a:srgbClr val="0A5DD6"/>
            </a:solidFill>
            <a:prstDash val="solid"/>
            <a:miter lim="800000"/>
          </a:ln>
          <a:effectLst>
            <a:outerShdw blurRad="787400" dist="1270000" dir="5400000" sx="70000" sy="70000" algn="t" rotWithShape="0">
              <a:srgbClr val="D8D8D8"/>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17" name="Rectangle 3"/>
          <p:cNvSpPr/>
          <p:nvPr/>
        </p:nvSpPr>
        <p:spPr>
          <a:xfrm>
            <a:off x="8177827" y="6361860"/>
            <a:ext cx="3487810" cy="45719"/>
          </a:xfrm>
          <a:prstGeom prst="rect">
            <a:avLst/>
          </a:prstGeom>
          <a:gradFill>
            <a:gsLst>
              <a:gs pos="100000">
                <a:srgbClr val="1D78FA">
                  <a:lumMod val="75000"/>
                </a:srgbClr>
              </a:gs>
              <a:gs pos="0">
                <a:srgbClr val="1D78FA"/>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18" name="文本框 17"/>
          <p:cNvSpPr txBox="1"/>
          <p:nvPr/>
        </p:nvSpPr>
        <p:spPr>
          <a:xfrm>
            <a:off x="1097522" y="2279157"/>
            <a:ext cx="2345492" cy="460375"/>
          </a:xfrm>
          <a:prstGeom prst="rect">
            <a:avLst/>
          </a:prstGeom>
          <a:noFill/>
          <a:scene3d>
            <a:camera prst="orthographicFront"/>
            <a:lightRig rig="threePt" dir="t"/>
          </a:scene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400" kern="0" dirty="0">
                <a:solidFill>
                  <a:srgbClr val="0A5DD6"/>
                </a:solidFill>
                <a:latin typeface="华文中宋" panose="02010600040101010101" charset="-122"/>
                <a:ea typeface="华文中宋" panose="02010600040101010101" charset="-122"/>
              </a:rPr>
              <a:t>网站建站</a:t>
            </a:r>
            <a:r>
              <a:rPr lang="zh-CN" altLang="en-US" sz="2400" kern="0" dirty="0">
                <a:solidFill>
                  <a:srgbClr val="0A5DD6"/>
                </a:solidFill>
                <a:latin typeface="华文中宋" panose="02010600040101010101" charset="-122"/>
                <a:ea typeface="华文中宋" panose="02010600040101010101" charset="-122"/>
              </a:rPr>
              <a:t>趋势</a:t>
            </a:r>
            <a:endParaRPr lang="zh-CN" altLang="en-US" sz="2400" kern="0" dirty="0">
              <a:solidFill>
                <a:srgbClr val="0A5DD6"/>
              </a:solidFill>
              <a:latin typeface="华文中宋" panose="02010600040101010101" charset="-122"/>
              <a:ea typeface="华文中宋" panose="02010600040101010101" charset="-122"/>
            </a:endParaRPr>
          </a:p>
        </p:txBody>
      </p:sp>
      <p:sp>
        <p:nvSpPr>
          <p:cNvPr id="19" name="矩形 18"/>
          <p:cNvSpPr/>
          <p:nvPr/>
        </p:nvSpPr>
        <p:spPr>
          <a:xfrm>
            <a:off x="636193" y="3157301"/>
            <a:ext cx="3377980" cy="1938020"/>
          </a:xfrm>
          <a:prstGeom prst="rect">
            <a:avLst/>
          </a:prstGeom>
        </p:spPr>
        <p:txBody>
          <a:bodyPr wrap="square">
            <a:spAutoFit/>
          </a:bodyPr>
          <a:lstStyle/>
          <a:p>
            <a:pPr fontAlgn="auto">
              <a:lnSpc>
                <a:spcPct val="150000"/>
              </a:lnSpc>
            </a:pPr>
            <a:r>
              <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rPr>
              <a:t>各国相继制定实施大数据战略性文件，大力推动大数据发展和应用。</a:t>
            </a:r>
            <a:endPar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endParaRPr>
          </a:p>
          <a:p>
            <a:pPr fontAlgn="auto">
              <a:lnSpc>
                <a:spcPct val="150000"/>
              </a:lnSpc>
            </a:pPr>
            <a:endPar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endParaRPr>
          </a:p>
          <a:p>
            <a:pPr fontAlgn="auto">
              <a:lnSpc>
                <a:spcPct val="150000"/>
              </a:lnSpc>
            </a:pPr>
            <a:r>
              <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rPr>
              <a:t>运用网站数据系统，在</a:t>
            </a:r>
            <a:r>
              <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rPr>
              <a:t>学会自身层面、社会层面、国家层面极具意义。</a:t>
            </a:r>
            <a:endParaRPr lang="zh-CN" altLang="en-US" sz="1600" dirty="0">
              <a:solidFill>
                <a:prstClr val="black"/>
              </a:solidFill>
              <a:latin typeface="华文中宋" panose="02010600040101010101" charset="-122"/>
              <a:ea typeface="华文中宋" panose="02010600040101010101" charset="-122"/>
            </a:endParaRPr>
          </a:p>
        </p:txBody>
      </p:sp>
      <p:sp>
        <p:nvSpPr>
          <p:cNvPr id="22" name="文本框 21"/>
          <p:cNvSpPr txBox="1"/>
          <p:nvPr/>
        </p:nvSpPr>
        <p:spPr>
          <a:xfrm>
            <a:off x="4923254" y="2279157"/>
            <a:ext cx="2345492" cy="460375"/>
          </a:xfrm>
          <a:prstGeom prst="rect">
            <a:avLst/>
          </a:prstGeom>
          <a:noFill/>
          <a:scene3d>
            <a:camera prst="orthographicFront"/>
            <a:lightRig rig="threePt" dir="t"/>
          </a:scene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400" kern="0" dirty="0">
                <a:solidFill>
                  <a:srgbClr val="0A5DD6"/>
                </a:solidFill>
                <a:latin typeface="华文中宋" panose="02010600040101010101" charset="-122"/>
                <a:ea typeface="华文中宋" panose="02010600040101010101" charset="-122"/>
              </a:rPr>
              <a:t>网站建站需求</a:t>
            </a:r>
            <a:endParaRPr lang="zh-CN" altLang="en-US" sz="2400" kern="0" dirty="0">
              <a:solidFill>
                <a:srgbClr val="0A5DD6"/>
              </a:solidFill>
              <a:latin typeface="华文中宋" panose="02010600040101010101" charset="-122"/>
              <a:ea typeface="华文中宋" panose="02010600040101010101" charset="-122"/>
            </a:endParaRPr>
          </a:p>
        </p:txBody>
      </p:sp>
      <p:sp>
        <p:nvSpPr>
          <p:cNvPr id="23" name="矩形 22"/>
          <p:cNvSpPr/>
          <p:nvPr/>
        </p:nvSpPr>
        <p:spPr>
          <a:xfrm>
            <a:off x="4461925" y="3157301"/>
            <a:ext cx="3377980" cy="2676525"/>
          </a:xfrm>
          <a:prstGeom prst="rect">
            <a:avLst/>
          </a:prstGeom>
        </p:spPr>
        <p:txBody>
          <a:bodyPr wrap="square">
            <a:spAutoFit/>
          </a:bodyPr>
          <a:lstStyle/>
          <a:p>
            <a:pPr lvl="0" algn="just">
              <a:lnSpc>
                <a:spcPct val="150000"/>
              </a:lnSpc>
              <a:buClr>
                <a:srgbClr val="E7E6E6">
                  <a:lumMod val="10000"/>
                </a:srgbClr>
              </a:buClr>
              <a:buSzTx/>
              <a:buFontTx/>
            </a:pPr>
            <a:r>
              <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rPr>
              <a:t>官网展示、最新政策、今日热点、信息管理。</a:t>
            </a:r>
            <a:endPar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endParaRPr>
          </a:p>
          <a:p>
            <a:pPr lvl="0" algn="just">
              <a:lnSpc>
                <a:spcPct val="150000"/>
              </a:lnSpc>
              <a:buClr>
                <a:srgbClr val="E7E6E6">
                  <a:lumMod val="10000"/>
                </a:srgbClr>
              </a:buClr>
              <a:buSzTx/>
              <a:buFontTx/>
            </a:pPr>
            <a:r>
              <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rPr>
              <a:t>促进学会管理和公共服务在线上线下融合，简化</a:t>
            </a:r>
            <a:r>
              <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rPr>
              <a:t>学会服务流程，化繁为简。</a:t>
            </a:r>
            <a:endPar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endParaRPr>
          </a:p>
          <a:p>
            <a:pPr lvl="0" algn="just">
              <a:lnSpc>
                <a:spcPct val="150000"/>
              </a:lnSpc>
              <a:buClr>
                <a:srgbClr val="E7E6E6">
                  <a:lumMod val="10000"/>
                </a:srgbClr>
              </a:buClr>
              <a:buSzTx/>
              <a:buFontTx/>
            </a:pPr>
            <a:r>
              <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rPr>
              <a:t>实现智能办公、智能服务和智能决策。</a:t>
            </a:r>
            <a:endParaRPr lang="zh-CN" altLang="en-US" sz="1600" dirty="0">
              <a:solidFill>
                <a:prstClr val="black"/>
              </a:solidFill>
              <a:latin typeface="华文中宋" panose="02010600040101010101" charset="-122"/>
              <a:ea typeface="华文中宋" panose="02010600040101010101" charset="-122"/>
            </a:endParaRPr>
          </a:p>
        </p:txBody>
      </p:sp>
      <p:sp>
        <p:nvSpPr>
          <p:cNvPr id="25" name="文本框 24"/>
          <p:cNvSpPr txBox="1"/>
          <p:nvPr/>
        </p:nvSpPr>
        <p:spPr>
          <a:xfrm>
            <a:off x="8748986" y="2279157"/>
            <a:ext cx="2345492" cy="460375"/>
          </a:xfrm>
          <a:prstGeom prst="rect">
            <a:avLst/>
          </a:prstGeom>
          <a:noFill/>
          <a:scene3d>
            <a:camera prst="orthographicFront"/>
            <a:lightRig rig="threePt" dir="t"/>
          </a:scene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400" kern="0" dirty="0">
                <a:solidFill>
                  <a:srgbClr val="0A5DD6"/>
                </a:solidFill>
                <a:latin typeface="华文中宋" panose="02010600040101010101" charset="-122"/>
                <a:ea typeface="华文中宋" panose="02010600040101010101" charset="-122"/>
              </a:rPr>
              <a:t>网站建站目标</a:t>
            </a:r>
            <a:endParaRPr lang="zh-CN" altLang="en-US" sz="2400" kern="0" dirty="0">
              <a:solidFill>
                <a:srgbClr val="0A5DD6"/>
              </a:solidFill>
              <a:latin typeface="华文中宋" panose="02010600040101010101" charset="-122"/>
              <a:ea typeface="华文中宋" panose="02010600040101010101" charset="-122"/>
            </a:endParaRPr>
          </a:p>
        </p:txBody>
      </p:sp>
      <p:sp>
        <p:nvSpPr>
          <p:cNvPr id="26" name="矩形 25"/>
          <p:cNvSpPr/>
          <p:nvPr/>
        </p:nvSpPr>
        <p:spPr>
          <a:xfrm>
            <a:off x="8287657" y="3226516"/>
            <a:ext cx="3377980" cy="2155825"/>
          </a:xfrm>
          <a:prstGeom prst="rect">
            <a:avLst/>
          </a:prstGeom>
        </p:spPr>
        <p:txBody>
          <a:bodyPr wrap="square">
            <a:spAutoFit/>
          </a:bodyPr>
          <a:lstStyle/>
          <a:p>
            <a:pPr>
              <a:lnSpc>
                <a:spcPct val="120000"/>
              </a:lnSpc>
            </a:pPr>
            <a:r>
              <a:rPr lang="zh-CN" altLang="en-US" sz="1600" dirty="0">
                <a:solidFill>
                  <a:schemeClr val="bg2">
                    <a:lumMod val="50000"/>
                  </a:schemeClr>
                </a:solidFill>
                <a:latin typeface="华文中宋" panose="02010600040101010101" charset="-122"/>
                <a:ea typeface="华文中宋" panose="02010600040101010101" charset="-122"/>
                <a:cs typeface="思源黑体 CN Normal" panose="020B0400000000000000" charset="-122"/>
                <a:sym typeface="+mn-ea"/>
              </a:rPr>
              <a:t>网站以易用流畅、轻松快速、效果丰富为特色，帮助学会建立多端网站，提升学会品牌</a:t>
            </a:r>
            <a:r>
              <a:rPr lang="zh-CN" altLang="en-US" sz="1600" dirty="0">
                <a:solidFill>
                  <a:schemeClr val="bg2">
                    <a:lumMod val="50000"/>
                  </a:schemeClr>
                </a:solidFill>
                <a:latin typeface="华文中宋" panose="02010600040101010101" charset="-122"/>
                <a:ea typeface="华文中宋" panose="02010600040101010101" charset="-122"/>
                <a:cs typeface="思源黑体 CN Normal" panose="020B0400000000000000" charset="-122"/>
                <a:sym typeface="+mn-ea"/>
              </a:rPr>
              <a:t>影响力，最终为学会发展开源节流。</a:t>
            </a:r>
            <a:endParaRPr lang="zh-CN" altLang="en-US" sz="1600" dirty="0">
              <a:solidFill>
                <a:schemeClr val="bg2">
                  <a:lumMod val="50000"/>
                </a:schemeClr>
              </a:solidFill>
              <a:latin typeface="华文中宋" panose="02010600040101010101" charset="-122"/>
              <a:ea typeface="华文中宋" panose="02010600040101010101" charset="-122"/>
              <a:cs typeface="思源黑体 CN Normal" panose="020B0400000000000000" charset="-122"/>
              <a:sym typeface="+mn-ea"/>
            </a:endParaRPr>
          </a:p>
          <a:p>
            <a:pPr>
              <a:lnSpc>
                <a:spcPct val="120000"/>
              </a:lnSpc>
            </a:pPr>
            <a:endParaRPr lang="zh-CN" altLang="en-US" sz="1600" dirty="0">
              <a:solidFill>
                <a:prstClr val="black"/>
              </a:solidFill>
              <a:latin typeface="华文中宋" panose="02010600040101010101" charset="-122"/>
              <a:ea typeface="华文中宋" panose="02010600040101010101" charset="-122"/>
              <a:cs typeface="思源黑体 CN Normal" panose="020B0400000000000000" charset="-122"/>
              <a:sym typeface="+mn-ea"/>
            </a:endParaRPr>
          </a:p>
          <a:p>
            <a:pPr>
              <a:lnSpc>
                <a:spcPct val="120000"/>
              </a:lnSpc>
            </a:pPr>
            <a:endParaRPr lang="zh-CN" altLang="en-US" sz="1600">
              <a:solidFill>
                <a:schemeClr val="bg2">
                  <a:lumMod val="50000"/>
                </a:schemeClr>
              </a:solidFill>
              <a:latin typeface="华文中宋" panose="02010600040101010101" charset="-122"/>
              <a:ea typeface="华文中宋" panose="02010600040101010101" charset="-122"/>
              <a:cs typeface="华文中宋" panose="02010600040101010101" charset="-122"/>
              <a:sym typeface="+mn-ea"/>
            </a:endParaRPr>
          </a:p>
          <a:p>
            <a:pPr>
              <a:lnSpc>
                <a:spcPct val="120000"/>
              </a:lnSpc>
            </a:pPr>
            <a:endParaRPr lang="zh-CN" altLang="en-US" sz="1600" dirty="0">
              <a:solidFill>
                <a:prstClr val="black"/>
              </a:solidFill>
              <a:latin typeface="华文中宋" panose="02010600040101010101" charset="-122"/>
              <a:ea typeface="华文中宋" panose="02010600040101010101" charset="-122"/>
              <a:cs typeface="华文中宋" panose="02010600040101010101" charset="-122"/>
              <a:sym typeface="+mn-ea"/>
            </a:endParaRPr>
          </a:p>
        </p:txBody>
      </p:sp>
      <p:cxnSp>
        <p:nvCxnSpPr>
          <p:cNvPr id="29" name="直接连接符 28"/>
          <p:cNvCxnSpPr/>
          <p:nvPr/>
        </p:nvCxnSpPr>
        <p:spPr>
          <a:xfrm>
            <a:off x="5370285" y="3000365"/>
            <a:ext cx="1451429" cy="0"/>
          </a:xfrm>
          <a:prstGeom prst="line">
            <a:avLst/>
          </a:prstGeom>
          <a:ln>
            <a:gradFill flip="none" rotWithShape="1">
              <a:gsLst>
                <a:gs pos="0">
                  <a:srgbClr val="0A5DD6">
                    <a:alpha val="0"/>
                  </a:srgbClr>
                </a:gs>
                <a:gs pos="50000">
                  <a:srgbClr val="0A5DD6"/>
                </a:gs>
                <a:gs pos="100000">
                  <a:srgbClr val="0A5DD6">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583145" y="3009880"/>
            <a:ext cx="1451429" cy="0"/>
          </a:xfrm>
          <a:prstGeom prst="line">
            <a:avLst/>
          </a:prstGeom>
          <a:ln>
            <a:gradFill flip="none" rotWithShape="1">
              <a:gsLst>
                <a:gs pos="0">
                  <a:srgbClr val="0A5DD6">
                    <a:alpha val="0"/>
                  </a:srgbClr>
                </a:gs>
                <a:gs pos="50000">
                  <a:srgbClr val="0A5DD6"/>
                </a:gs>
                <a:gs pos="100000">
                  <a:srgbClr val="0A5DD6">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9111705" y="3019395"/>
            <a:ext cx="1451429" cy="0"/>
          </a:xfrm>
          <a:prstGeom prst="line">
            <a:avLst/>
          </a:prstGeom>
          <a:ln>
            <a:gradFill flip="none" rotWithShape="1">
              <a:gsLst>
                <a:gs pos="0">
                  <a:srgbClr val="0A5DD6">
                    <a:alpha val="0"/>
                  </a:srgbClr>
                </a:gs>
                <a:gs pos="50000">
                  <a:srgbClr val="0A5DD6"/>
                </a:gs>
                <a:gs pos="100000">
                  <a:srgbClr val="0A5DD6">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 name="矩形 64"/>
          <p:cNvSpPr/>
          <p:nvPr/>
        </p:nvSpPr>
        <p:spPr>
          <a:xfrm>
            <a:off x="5052649" y="2171660"/>
            <a:ext cx="2086702" cy="2514680"/>
          </a:xfrm>
          <a:prstGeom prst="rect">
            <a:avLst/>
          </a:prstGeom>
          <a:gradFill flip="none" rotWithShape="1">
            <a:gsLst>
              <a:gs pos="0">
                <a:schemeClr val="bg1"/>
              </a:gs>
              <a:gs pos="100000">
                <a:srgbClr val="1D78FA">
                  <a:lumMod val="75000"/>
                  <a:alpha val="29000"/>
                </a:srgbClr>
              </a:gs>
            </a:gsLst>
            <a:lin ang="13500000" scaled="1"/>
            <a:tileRect/>
          </a:gradFill>
          <a:ln w="12700" cap="flat" cmpd="sng" algn="ctr">
            <a:noFill/>
            <a:prstDash val="solid"/>
            <a:miter lim="800000"/>
          </a:ln>
          <a:effectLst/>
          <a:scene3d>
            <a:camera prst="orthographicFront"/>
            <a:lightRig rig="contrasting" dir="t"/>
          </a:scene3d>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6" name="矩形 65"/>
          <p:cNvSpPr/>
          <p:nvPr/>
        </p:nvSpPr>
        <p:spPr>
          <a:xfrm>
            <a:off x="2901585" y="2133494"/>
            <a:ext cx="2155438" cy="2597512"/>
          </a:xfrm>
          <a:prstGeom prst="rect">
            <a:avLst/>
          </a:prstGeom>
          <a:gradFill flip="none" rotWithShape="1">
            <a:gsLst>
              <a:gs pos="0">
                <a:srgbClr val="1D78FA"/>
              </a:gs>
              <a:gs pos="100000">
                <a:srgbClr val="1D78FA">
                  <a:lumMod val="75000"/>
                </a:srgbClr>
              </a:gs>
            </a:gsLst>
            <a:lin ang="13500000" scaled="1"/>
            <a:tileRect/>
          </a:gradFill>
          <a:ln w="12700" cap="flat" cmpd="sng" algn="ctr">
            <a:noFill/>
            <a:prstDash val="solid"/>
            <a:miter lim="800000"/>
          </a:ln>
          <a:effectLst/>
          <a:scene3d>
            <a:camera prst="perspectiveRight"/>
            <a:lightRig rig="contrasting" dir="t"/>
          </a:scene3d>
          <a:sp3d prstMaterial="matte"/>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7" name="矩形 66"/>
          <p:cNvSpPr/>
          <p:nvPr/>
        </p:nvSpPr>
        <p:spPr>
          <a:xfrm>
            <a:off x="7134979" y="2133494"/>
            <a:ext cx="2155438" cy="2597512"/>
          </a:xfrm>
          <a:prstGeom prst="rect">
            <a:avLst/>
          </a:prstGeom>
          <a:gradFill flip="none" rotWithShape="1">
            <a:gsLst>
              <a:gs pos="0">
                <a:schemeClr val="bg1"/>
              </a:gs>
              <a:gs pos="100000">
                <a:srgbClr val="1D78FA">
                  <a:lumMod val="75000"/>
                  <a:alpha val="29000"/>
                </a:srgbClr>
              </a:gs>
            </a:gsLst>
            <a:lin ang="13500000" scaled="1"/>
            <a:tileRect/>
          </a:gradFill>
          <a:ln w="12700" cap="flat" cmpd="sng" algn="ctr">
            <a:noFill/>
            <a:prstDash val="solid"/>
            <a:miter lim="800000"/>
          </a:ln>
          <a:effectLst/>
          <a:scene3d>
            <a:camera prst="perspectiveLeft">
              <a:rot lat="0" lon="1200001" rev="0"/>
            </a:camera>
            <a:lightRig rig="contrasting" dir="t"/>
          </a:scene3d>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8" name="矩形 67"/>
          <p:cNvSpPr/>
          <p:nvPr/>
        </p:nvSpPr>
        <p:spPr>
          <a:xfrm>
            <a:off x="642391" y="2038540"/>
            <a:ext cx="2345498" cy="2787420"/>
          </a:xfrm>
          <a:prstGeom prst="rect">
            <a:avLst/>
          </a:prstGeom>
          <a:gradFill flip="none" rotWithShape="1">
            <a:gsLst>
              <a:gs pos="0">
                <a:schemeClr val="bg1"/>
              </a:gs>
              <a:gs pos="100000">
                <a:srgbClr val="1D78FA">
                  <a:lumMod val="75000"/>
                  <a:alpha val="29000"/>
                </a:srgbClr>
              </a:gs>
            </a:gsLst>
            <a:lin ang="13500000" scaled="1"/>
            <a:tileRect/>
          </a:gradFill>
          <a:ln w="12700" cap="flat" cmpd="sng" algn="ctr">
            <a:noFill/>
            <a:prstDash val="solid"/>
            <a:miter lim="800000"/>
          </a:ln>
          <a:effectLst/>
          <a:scene3d>
            <a:camera prst="perspectiveRight">
              <a:rot lat="0" lon="20099999" rev="0"/>
            </a:camera>
            <a:lightRig rig="contrasting" dir="t"/>
          </a:scene3d>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9" name="矩形 68"/>
          <p:cNvSpPr/>
          <p:nvPr/>
        </p:nvSpPr>
        <p:spPr>
          <a:xfrm>
            <a:off x="9204113" y="2038540"/>
            <a:ext cx="2345498" cy="2787420"/>
          </a:xfrm>
          <a:prstGeom prst="rect">
            <a:avLst/>
          </a:prstGeom>
          <a:gradFill flip="none" rotWithShape="1">
            <a:gsLst>
              <a:gs pos="0">
                <a:schemeClr val="bg1"/>
              </a:gs>
              <a:gs pos="100000">
                <a:srgbClr val="1D78FA">
                  <a:lumMod val="75000"/>
                  <a:alpha val="29000"/>
                </a:srgbClr>
              </a:gs>
            </a:gsLst>
            <a:lin ang="13500000" scaled="1"/>
            <a:tileRect/>
          </a:gradFill>
          <a:ln w="12700" cap="flat" cmpd="sng" algn="ctr">
            <a:noFill/>
            <a:prstDash val="solid"/>
            <a:miter lim="800000"/>
          </a:ln>
          <a:effectLst/>
          <a:scene3d>
            <a:camera prst="perspectiveLeft">
              <a:rot lat="0" lon="1500000" rev="0"/>
            </a:camera>
            <a:lightRig rig="contrasting" dir="t"/>
          </a:scene3d>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0" name="矩形 69"/>
          <p:cNvSpPr/>
          <p:nvPr/>
        </p:nvSpPr>
        <p:spPr>
          <a:xfrm>
            <a:off x="5052649" y="4776848"/>
            <a:ext cx="2086702" cy="251468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orthographicFront"/>
            <a:lightRig rig="contrasting" dir="t"/>
          </a:scene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1" name="矩形 70"/>
          <p:cNvSpPr/>
          <p:nvPr/>
        </p:nvSpPr>
        <p:spPr>
          <a:xfrm>
            <a:off x="2848246" y="4824137"/>
            <a:ext cx="2155438" cy="2597512"/>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Left">
              <a:rot lat="0" lon="1200001" rev="0"/>
            </a:camera>
            <a:lightRig rig="contrasting"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2" name="矩形 71"/>
          <p:cNvSpPr/>
          <p:nvPr/>
        </p:nvSpPr>
        <p:spPr>
          <a:xfrm>
            <a:off x="7188317" y="4824137"/>
            <a:ext cx="2155438" cy="2597512"/>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Right"/>
            <a:lightRig rig="contrasting" dir="t"/>
          </a:scene3d>
          <a:sp3d prstMaterial="matte"/>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3" name="矩形 72"/>
          <p:cNvSpPr/>
          <p:nvPr/>
        </p:nvSpPr>
        <p:spPr>
          <a:xfrm>
            <a:off x="558802" y="4919314"/>
            <a:ext cx="2345498" cy="278742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Left">
              <a:rot lat="0" lon="1500000" rev="0"/>
            </a:camera>
            <a:lightRig rig="contrasting" dir="t"/>
          </a:scene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4" name="矩形 73"/>
          <p:cNvSpPr/>
          <p:nvPr/>
        </p:nvSpPr>
        <p:spPr>
          <a:xfrm>
            <a:off x="9287702" y="4919314"/>
            <a:ext cx="2345498" cy="278742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Right">
              <a:rot lat="0" lon="20099999" rev="0"/>
            </a:camera>
            <a:lightRig rig="contrasting"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grpSp>
        <p:nvGrpSpPr>
          <p:cNvPr id="75" name="组合 74"/>
          <p:cNvGrpSpPr/>
          <p:nvPr/>
        </p:nvGrpSpPr>
        <p:grpSpPr>
          <a:xfrm>
            <a:off x="5052649" y="2171660"/>
            <a:ext cx="2086702" cy="2514680"/>
            <a:chOff x="5052649" y="-1234812"/>
            <a:chExt cx="2086702" cy="2514680"/>
          </a:xfrm>
        </p:grpSpPr>
        <p:sp>
          <p:nvSpPr>
            <p:cNvPr id="76" name="矩形 75"/>
            <p:cNvSpPr/>
            <p:nvPr/>
          </p:nvSpPr>
          <p:spPr>
            <a:xfrm>
              <a:off x="5052649" y="-1234812"/>
              <a:ext cx="2086702" cy="2514680"/>
            </a:xfrm>
            <a:prstGeom prst="rect">
              <a:avLst/>
            </a:prstGeom>
            <a:noFill/>
            <a:ln w="12700" cap="flat" cmpd="sng" algn="ctr">
              <a:noFill/>
              <a:prstDash val="solid"/>
              <a:miter lim="800000"/>
            </a:ln>
            <a:effectLst/>
            <a:scene3d>
              <a:camera prst="orthographicFront"/>
              <a:lightRig rig="contrasting" dir="t"/>
            </a:scene3d>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7" name="文本框 76"/>
            <p:cNvSpPr txBox="1"/>
            <p:nvPr/>
          </p:nvSpPr>
          <p:spPr>
            <a:xfrm>
              <a:off x="5061470" y="201691"/>
              <a:ext cx="2069064"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网站栏目</a:t>
              </a: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规划</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grpSp>
        <p:nvGrpSpPr>
          <p:cNvPr id="80" name="组合 79"/>
          <p:cNvGrpSpPr/>
          <p:nvPr/>
        </p:nvGrpSpPr>
        <p:grpSpPr>
          <a:xfrm>
            <a:off x="2901585" y="2133494"/>
            <a:ext cx="2155438" cy="2597512"/>
            <a:chOff x="2901585" y="-1272978"/>
            <a:chExt cx="2155438" cy="2597512"/>
          </a:xfrm>
          <a:scene3d>
            <a:camera prst="perspectiveRight"/>
            <a:lightRig rig="threePt" dir="t"/>
          </a:scene3d>
        </p:grpSpPr>
        <p:sp>
          <p:nvSpPr>
            <p:cNvPr id="81" name="矩形 80"/>
            <p:cNvSpPr/>
            <p:nvPr/>
          </p:nvSpPr>
          <p:spPr>
            <a:xfrm>
              <a:off x="2901585" y="-1272978"/>
              <a:ext cx="2155438" cy="2597512"/>
            </a:xfrm>
            <a:prstGeom prst="rect">
              <a:avLst/>
            </a:prstGeom>
            <a:noFill/>
            <a:ln w="12700" cap="flat" cmpd="sng" algn="ctr">
              <a:noFill/>
              <a:prstDash val="solid"/>
              <a:miter lim="800000"/>
            </a:ln>
            <a:effectLst/>
            <a:sp3d prstMaterial="matte"/>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82" name="文本框 81"/>
            <p:cNvSpPr txBox="1"/>
            <p:nvPr/>
          </p:nvSpPr>
          <p:spPr>
            <a:xfrm>
              <a:off x="2901586" y="201691"/>
              <a:ext cx="2155436" cy="460375"/>
            </a:xfrm>
            <a:prstGeom prst="rect">
              <a:avLst/>
            </a:prstGeom>
            <a:noFill/>
            <a:sp3d prstMaterial="matte"/>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网站功能架构</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grpSp>
        <p:nvGrpSpPr>
          <p:cNvPr id="85" name="组合 84"/>
          <p:cNvGrpSpPr/>
          <p:nvPr/>
        </p:nvGrpSpPr>
        <p:grpSpPr>
          <a:xfrm>
            <a:off x="7134979" y="2133494"/>
            <a:ext cx="2155438" cy="2597512"/>
            <a:chOff x="7134979" y="-1272978"/>
            <a:chExt cx="2155438" cy="2597512"/>
          </a:xfrm>
          <a:scene3d>
            <a:camera prst="perspectiveLeft"/>
            <a:lightRig rig="threePt" dir="t"/>
          </a:scene3d>
        </p:grpSpPr>
        <p:sp>
          <p:nvSpPr>
            <p:cNvPr id="86" name="矩形 85"/>
            <p:cNvSpPr/>
            <p:nvPr/>
          </p:nvSpPr>
          <p:spPr>
            <a:xfrm>
              <a:off x="7134979" y="-1272978"/>
              <a:ext cx="2155438" cy="2597512"/>
            </a:xfrm>
            <a:prstGeom prst="rect">
              <a:avLst/>
            </a:prstGeom>
            <a:noFill/>
            <a:ln w="12700" cap="flat" cmpd="sng" algn="ctr">
              <a:noFill/>
              <a:prstDash val="solid"/>
              <a:miter lim="800000"/>
            </a:ln>
            <a:effectLst/>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87" name="文本框 86"/>
            <p:cNvSpPr txBox="1"/>
            <p:nvPr/>
          </p:nvSpPr>
          <p:spPr>
            <a:xfrm>
              <a:off x="7137693" y="201691"/>
              <a:ext cx="2150010"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网站建设报价</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grpSp>
        <p:nvGrpSpPr>
          <p:cNvPr id="90" name="组合 89"/>
          <p:cNvGrpSpPr/>
          <p:nvPr/>
        </p:nvGrpSpPr>
        <p:grpSpPr>
          <a:xfrm>
            <a:off x="642391" y="2038540"/>
            <a:ext cx="2345498" cy="2787420"/>
            <a:chOff x="642391" y="-1367932"/>
            <a:chExt cx="2345498" cy="2787420"/>
          </a:xfrm>
          <a:scene3d>
            <a:camera prst="perspectiveRight">
              <a:rot lat="0" lon="20099996" rev="0"/>
            </a:camera>
            <a:lightRig rig="threePt" dir="t"/>
          </a:scene3d>
        </p:grpSpPr>
        <p:sp>
          <p:nvSpPr>
            <p:cNvPr id="91" name="矩形 90"/>
            <p:cNvSpPr/>
            <p:nvPr/>
          </p:nvSpPr>
          <p:spPr>
            <a:xfrm>
              <a:off x="642391" y="-1367932"/>
              <a:ext cx="2345498" cy="2787420"/>
            </a:xfrm>
            <a:prstGeom prst="rect">
              <a:avLst/>
            </a:prstGeom>
            <a:noFill/>
            <a:ln w="12700" cap="flat" cmpd="sng" algn="ctr">
              <a:noFill/>
              <a:prstDash val="solid"/>
              <a:miter lim="800000"/>
            </a:ln>
            <a:effectLst/>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92" name="文本框 91"/>
            <p:cNvSpPr txBox="1"/>
            <p:nvPr/>
          </p:nvSpPr>
          <p:spPr>
            <a:xfrm>
              <a:off x="642395" y="201691"/>
              <a:ext cx="2345492"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网站建设目标</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grpSp>
        <p:nvGrpSpPr>
          <p:cNvPr id="95" name="组合 94"/>
          <p:cNvGrpSpPr/>
          <p:nvPr/>
        </p:nvGrpSpPr>
        <p:grpSpPr>
          <a:xfrm>
            <a:off x="9204113" y="2038540"/>
            <a:ext cx="2345498" cy="2787420"/>
            <a:chOff x="9204113" y="-1367932"/>
            <a:chExt cx="2345498" cy="2787420"/>
          </a:xfrm>
          <a:scene3d>
            <a:camera prst="perspectiveLeft">
              <a:rot lat="0" lon="1500000" rev="0"/>
            </a:camera>
            <a:lightRig rig="threePt" dir="t"/>
          </a:scene3d>
        </p:grpSpPr>
        <p:sp>
          <p:nvSpPr>
            <p:cNvPr id="96" name="矩形 95"/>
            <p:cNvSpPr/>
            <p:nvPr/>
          </p:nvSpPr>
          <p:spPr>
            <a:xfrm>
              <a:off x="9204113" y="-1367932"/>
              <a:ext cx="2345498" cy="2787420"/>
            </a:xfrm>
            <a:prstGeom prst="rect">
              <a:avLst/>
            </a:prstGeom>
            <a:noFill/>
            <a:ln w="12700" cap="flat" cmpd="sng" algn="ctr">
              <a:noFill/>
              <a:prstDash val="solid"/>
              <a:miter lim="800000"/>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97" name="文本框 96"/>
            <p:cNvSpPr txBox="1"/>
            <p:nvPr/>
          </p:nvSpPr>
          <p:spPr>
            <a:xfrm>
              <a:off x="9204121" y="193472"/>
              <a:ext cx="2345482"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网站建设</a:t>
              </a: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服务</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sp>
        <p:nvSpPr>
          <p:cNvPr id="102" name="iconfont-1039-872568"/>
          <p:cNvSpPr/>
          <p:nvPr/>
        </p:nvSpPr>
        <p:spPr>
          <a:xfrm>
            <a:off x="1602558" y="2749492"/>
            <a:ext cx="425163" cy="461746"/>
          </a:xfrm>
          <a:custGeom>
            <a:avLst/>
            <a:gdLst>
              <a:gd name="T0" fmla="*/ 7952 w 8836"/>
              <a:gd name="T1" fmla="*/ 8998 h 9598"/>
              <a:gd name="T2" fmla="*/ 7952 w 8836"/>
              <a:gd name="T3" fmla="*/ 1080 h 9598"/>
              <a:gd name="T4" fmla="*/ 6707 w 8836"/>
              <a:gd name="T5" fmla="*/ 0 h 9598"/>
              <a:gd name="T6" fmla="*/ 2530 w 8836"/>
              <a:gd name="T7" fmla="*/ 1560 h 9598"/>
              <a:gd name="T8" fmla="*/ 2530 w 8836"/>
              <a:gd name="T9" fmla="*/ 1960 h 9598"/>
              <a:gd name="T10" fmla="*/ 6306 w 8836"/>
              <a:gd name="T11" fmla="*/ 680 h 9598"/>
              <a:gd name="T12" fmla="*/ 6306 w 8836"/>
              <a:gd name="T13" fmla="*/ 9558 h 9598"/>
              <a:gd name="T14" fmla="*/ 8836 w 8836"/>
              <a:gd name="T15" fmla="*/ 9558 h 9598"/>
              <a:gd name="T16" fmla="*/ 8836 w 8836"/>
              <a:gd name="T17" fmla="*/ 8998 h 9598"/>
              <a:gd name="T18" fmla="*/ 7952 w 8836"/>
              <a:gd name="T19" fmla="*/ 8998 h 9598"/>
              <a:gd name="T20" fmla="*/ 1165 w 8836"/>
              <a:gd name="T21" fmla="*/ 6559 h 9598"/>
              <a:gd name="T22" fmla="*/ 3173 w 8836"/>
              <a:gd name="T23" fmla="*/ 6159 h 9598"/>
              <a:gd name="T24" fmla="*/ 3173 w 8836"/>
              <a:gd name="T25" fmla="*/ 5159 h 9598"/>
              <a:gd name="T26" fmla="*/ 1165 w 8836"/>
              <a:gd name="T27" fmla="*/ 5679 h 9598"/>
              <a:gd name="T28" fmla="*/ 1165 w 8836"/>
              <a:gd name="T29" fmla="*/ 6559 h 9598"/>
              <a:gd name="T30" fmla="*/ 1165 w 8836"/>
              <a:gd name="T31" fmla="*/ 9558 h 9598"/>
              <a:gd name="T32" fmla="*/ 3173 w 8836"/>
              <a:gd name="T33" fmla="*/ 9558 h 9598"/>
              <a:gd name="T34" fmla="*/ 3173 w 8836"/>
              <a:gd name="T35" fmla="*/ 8518 h 9598"/>
              <a:gd name="T36" fmla="*/ 1165 w 8836"/>
              <a:gd name="T37" fmla="*/ 8678 h 9598"/>
              <a:gd name="T38" fmla="*/ 1165 w 8836"/>
              <a:gd name="T39" fmla="*/ 9558 h 9598"/>
              <a:gd name="T40" fmla="*/ 1165 w 8836"/>
              <a:gd name="T41" fmla="*/ 8078 h 9598"/>
              <a:gd name="T42" fmla="*/ 3173 w 8836"/>
              <a:gd name="T43" fmla="*/ 7878 h 9598"/>
              <a:gd name="T44" fmla="*/ 3173 w 8836"/>
              <a:gd name="T45" fmla="*/ 6879 h 9598"/>
              <a:gd name="T46" fmla="*/ 1165 w 8836"/>
              <a:gd name="T47" fmla="*/ 7198 h 9598"/>
              <a:gd name="T48" fmla="*/ 1165 w 8836"/>
              <a:gd name="T49" fmla="*/ 8078 h 9598"/>
              <a:gd name="T50" fmla="*/ 1165 w 8836"/>
              <a:gd name="T51" fmla="*/ 5039 h 9598"/>
              <a:gd name="T52" fmla="*/ 3173 w 8836"/>
              <a:gd name="T53" fmla="*/ 4479 h 9598"/>
              <a:gd name="T54" fmla="*/ 3173 w 8836"/>
              <a:gd name="T55" fmla="*/ 3439 h 9598"/>
              <a:gd name="T56" fmla="*/ 1165 w 8836"/>
              <a:gd name="T57" fmla="*/ 4119 h 9598"/>
              <a:gd name="T58" fmla="*/ 1165 w 8836"/>
              <a:gd name="T59" fmla="*/ 5039 h 9598"/>
              <a:gd name="T60" fmla="*/ 5342 w 8836"/>
              <a:gd name="T61" fmla="*/ 2440 h 9598"/>
              <a:gd name="T62" fmla="*/ 4217 w 8836"/>
              <a:gd name="T63" fmla="*/ 1760 h 9598"/>
              <a:gd name="T64" fmla="*/ 0 w 8836"/>
              <a:gd name="T65" fmla="*/ 3279 h 9598"/>
              <a:gd name="T66" fmla="*/ 0 w 8836"/>
              <a:gd name="T67" fmla="*/ 9598 h 9598"/>
              <a:gd name="T68" fmla="*/ 562 w 8836"/>
              <a:gd name="T69" fmla="*/ 9598 h 9598"/>
              <a:gd name="T70" fmla="*/ 562 w 8836"/>
              <a:gd name="T71" fmla="*/ 3559 h 9598"/>
              <a:gd name="T72" fmla="*/ 3735 w 8836"/>
              <a:gd name="T73" fmla="*/ 2519 h 9598"/>
              <a:gd name="T74" fmla="*/ 3735 w 8836"/>
              <a:gd name="T75" fmla="*/ 9558 h 9598"/>
              <a:gd name="T76" fmla="*/ 5382 w 8836"/>
              <a:gd name="T77" fmla="*/ 9558 h 9598"/>
              <a:gd name="T78" fmla="*/ 5342 w 8836"/>
              <a:gd name="T79" fmla="*/ 2440 h 9598"/>
              <a:gd name="T80" fmla="*/ 5342 w 8836"/>
              <a:gd name="T81" fmla="*/ 2440 h 9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836" h="9598">
                <a:moveTo>
                  <a:pt x="7952" y="8998"/>
                </a:moveTo>
                <a:lnTo>
                  <a:pt x="7952" y="1080"/>
                </a:lnTo>
                <a:lnTo>
                  <a:pt x="6707" y="0"/>
                </a:lnTo>
                <a:lnTo>
                  <a:pt x="2530" y="1560"/>
                </a:lnTo>
                <a:lnTo>
                  <a:pt x="2530" y="1960"/>
                </a:lnTo>
                <a:lnTo>
                  <a:pt x="6306" y="680"/>
                </a:lnTo>
                <a:lnTo>
                  <a:pt x="6306" y="9558"/>
                </a:lnTo>
                <a:lnTo>
                  <a:pt x="8836" y="9558"/>
                </a:lnTo>
                <a:lnTo>
                  <a:pt x="8836" y="8998"/>
                </a:lnTo>
                <a:lnTo>
                  <a:pt x="7952" y="8998"/>
                </a:lnTo>
                <a:close/>
                <a:moveTo>
                  <a:pt x="1165" y="6559"/>
                </a:moveTo>
                <a:lnTo>
                  <a:pt x="3173" y="6159"/>
                </a:lnTo>
                <a:lnTo>
                  <a:pt x="3173" y="5159"/>
                </a:lnTo>
                <a:lnTo>
                  <a:pt x="1165" y="5679"/>
                </a:lnTo>
                <a:lnTo>
                  <a:pt x="1165" y="6559"/>
                </a:lnTo>
                <a:close/>
                <a:moveTo>
                  <a:pt x="1165" y="9558"/>
                </a:moveTo>
                <a:lnTo>
                  <a:pt x="3173" y="9558"/>
                </a:lnTo>
                <a:lnTo>
                  <a:pt x="3173" y="8518"/>
                </a:lnTo>
                <a:lnTo>
                  <a:pt x="1165" y="8678"/>
                </a:lnTo>
                <a:lnTo>
                  <a:pt x="1165" y="9558"/>
                </a:lnTo>
                <a:close/>
                <a:moveTo>
                  <a:pt x="1165" y="8078"/>
                </a:moveTo>
                <a:lnTo>
                  <a:pt x="3173" y="7878"/>
                </a:lnTo>
                <a:lnTo>
                  <a:pt x="3173" y="6879"/>
                </a:lnTo>
                <a:lnTo>
                  <a:pt x="1165" y="7198"/>
                </a:lnTo>
                <a:lnTo>
                  <a:pt x="1165" y="8078"/>
                </a:lnTo>
                <a:close/>
                <a:moveTo>
                  <a:pt x="1165" y="5039"/>
                </a:moveTo>
                <a:lnTo>
                  <a:pt x="3173" y="4479"/>
                </a:lnTo>
                <a:lnTo>
                  <a:pt x="3173" y="3439"/>
                </a:lnTo>
                <a:lnTo>
                  <a:pt x="1165" y="4119"/>
                </a:lnTo>
                <a:lnTo>
                  <a:pt x="1165" y="5039"/>
                </a:lnTo>
                <a:close/>
                <a:moveTo>
                  <a:pt x="5342" y="2440"/>
                </a:moveTo>
                <a:lnTo>
                  <a:pt x="4217" y="1760"/>
                </a:lnTo>
                <a:lnTo>
                  <a:pt x="0" y="3279"/>
                </a:lnTo>
                <a:lnTo>
                  <a:pt x="0" y="9598"/>
                </a:lnTo>
                <a:lnTo>
                  <a:pt x="562" y="9598"/>
                </a:lnTo>
                <a:lnTo>
                  <a:pt x="562" y="3559"/>
                </a:lnTo>
                <a:lnTo>
                  <a:pt x="3735" y="2519"/>
                </a:lnTo>
                <a:lnTo>
                  <a:pt x="3735" y="9558"/>
                </a:lnTo>
                <a:lnTo>
                  <a:pt x="5382" y="9558"/>
                </a:lnTo>
                <a:lnTo>
                  <a:pt x="5342" y="2440"/>
                </a:lnTo>
                <a:close/>
                <a:moveTo>
                  <a:pt x="5342" y="2440"/>
                </a:move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103" name="iconfont-11145-7310416"/>
          <p:cNvSpPr/>
          <p:nvPr/>
        </p:nvSpPr>
        <p:spPr>
          <a:xfrm>
            <a:off x="3698845" y="2868067"/>
            <a:ext cx="454240" cy="461746"/>
          </a:xfrm>
          <a:custGeom>
            <a:avLst/>
            <a:gdLst>
              <a:gd name="T0" fmla="*/ 4974 w 11597"/>
              <a:gd name="T1" fmla="*/ 747 h 11787"/>
              <a:gd name="T2" fmla="*/ 6570 w 11597"/>
              <a:gd name="T3" fmla="*/ 747 h 11787"/>
              <a:gd name="T4" fmla="*/ 11119 w 11597"/>
              <a:gd name="T5" fmla="*/ 3031 h 11787"/>
              <a:gd name="T6" fmla="*/ 11062 w 11597"/>
              <a:gd name="T7" fmla="*/ 8091 h 11787"/>
              <a:gd name="T8" fmla="*/ 10292 w 11597"/>
              <a:gd name="T9" fmla="*/ 9425 h 11787"/>
              <a:gd name="T10" fmla="*/ 5772 w 11597"/>
              <a:gd name="T11" fmla="*/ 11787 h 11787"/>
              <a:gd name="T12" fmla="*/ 1324 w 11597"/>
              <a:gd name="T13" fmla="*/ 9575 h 11787"/>
              <a:gd name="T14" fmla="*/ 554 w 11597"/>
              <a:gd name="T15" fmla="*/ 8241 h 11787"/>
              <a:gd name="T16" fmla="*/ 497 w 11597"/>
              <a:gd name="T17" fmla="*/ 2881 h 11787"/>
              <a:gd name="T18" fmla="*/ 3366 w 11597"/>
              <a:gd name="T19" fmla="*/ 2592 h 11787"/>
              <a:gd name="T20" fmla="*/ 1692 w 11597"/>
              <a:gd name="T21" fmla="*/ 5525 h 11787"/>
              <a:gd name="T22" fmla="*/ 3366 w 11597"/>
              <a:gd name="T23" fmla="*/ 2592 h 11787"/>
              <a:gd name="T24" fmla="*/ 9729 w 11597"/>
              <a:gd name="T25" fmla="*/ 8901 h 11787"/>
              <a:gd name="T26" fmla="*/ 10326 w 11597"/>
              <a:gd name="T27" fmla="*/ 7866 h 11787"/>
              <a:gd name="T28" fmla="*/ 8747 w 11597"/>
              <a:gd name="T29" fmla="*/ 7897 h 11787"/>
              <a:gd name="T30" fmla="*/ 8690 w 11597"/>
              <a:gd name="T31" fmla="*/ 4164 h 11787"/>
              <a:gd name="T32" fmla="*/ 10459 w 11597"/>
              <a:gd name="T33" fmla="*/ 3412 h 11787"/>
              <a:gd name="T34" fmla="*/ 8690 w 11597"/>
              <a:gd name="T35" fmla="*/ 4164 h 11787"/>
              <a:gd name="T36" fmla="*/ 8897 w 11597"/>
              <a:gd name="T37" fmla="*/ 6175 h 11787"/>
              <a:gd name="T38" fmla="*/ 9569 w 11597"/>
              <a:gd name="T39" fmla="*/ 6111 h 11787"/>
              <a:gd name="T40" fmla="*/ 2758 w 11597"/>
              <a:gd name="T41" fmla="*/ 7660 h 11787"/>
              <a:gd name="T42" fmla="*/ 1289 w 11597"/>
              <a:gd name="T43" fmla="*/ 8016 h 11787"/>
              <a:gd name="T44" fmla="*/ 1887 w 11597"/>
              <a:gd name="T45" fmla="*/ 9051 h 11787"/>
              <a:gd name="T46" fmla="*/ 2757 w 11597"/>
              <a:gd name="T47" fmla="*/ 7660 h 11787"/>
              <a:gd name="T48" fmla="*/ 2655 w 11597"/>
              <a:gd name="T49" fmla="*/ 6573 h 11787"/>
              <a:gd name="T50" fmla="*/ 2665 w 11597"/>
              <a:gd name="T51" fmla="*/ 5566 h 11787"/>
              <a:gd name="T52" fmla="*/ 2655 w 11597"/>
              <a:gd name="T53" fmla="*/ 6573 h 11787"/>
              <a:gd name="T54" fmla="*/ 5995 w 11597"/>
              <a:gd name="T55" fmla="*/ 2543 h 11787"/>
              <a:gd name="T56" fmla="*/ 6230 w 11597"/>
              <a:gd name="T57" fmla="*/ 1455 h 11787"/>
              <a:gd name="T58" fmla="*/ 5314 w 11597"/>
              <a:gd name="T59" fmla="*/ 1455 h 11787"/>
              <a:gd name="T60" fmla="*/ 4149 w 11597"/>
              <a:gd name="T61" fmla="*/ 2729 h 11787"/>
              <a:gd name="T62" fmla="*/ 4387 w 11597"/>
              <a:gd name="T63" fmla="*/ 3309 h 11787"/>
              <a:gd name="T64" fmla="*/ 4149 w 11597"/>
              <a:gd name="T65" fmla="*/ 2729 h 11787"/>
              <a:gd name="T66" fmla="*/ 7466 w 11597"/>
              <a:gd name="T67" fmla="*/ 2879 h 11787"/>
              <a:gd name="T68" fmla="*/ 7684 w 11597"/>
              <a:gd name="T69" fmla="*/ 3436 h 11787"/>
              <a:gd name="T70" fmla="*/ 6841 w 11597"/>
              <a:gd name="T71" fmla="*/ 3830 h 11787"/>
              <a:gd name="T72" fmla="*/ 4775 w 11597"/>
              <a:gd name="T73" fmla="*/ 3980 h 11787"/>
              <a:gd name="T74" fmla="*/ 3447 w 11597"/>
              <a:gd name="T75" fmla="*/ 6175 h 11787"/>
              <a:gd name="T76" fmla="*/ 4491 w 11597"/>
              <a:gd name="T77" fmla="*/ 7900 h 11787"/>
              <a:gd name="T78" fmla="*/ 7125 w 11597"/>
              <a:gd name="T79" fmla="*/ 8050 h 11787"/>
              <a:gd name="T80" fmla="*/ 8097 w 11597"/>
              <a:gd name="T81" fmla="*/ 6175 h 11787"/>
              <a:gd name="T82" fmla="*/ 4946 w 11597"/>
              <a:gd name="T83" fmla="*/ 9012 h 11787"/>
              <a:gd name="T84" fmla="*/ 3691 w 11597"/>
              <a:gd name="T85" fmla="*/ 8321 h 11787"/>
              <a:gd name="T86" fmla="*/ 4946 w 11597"/>
              <a:gd name="T87" fmla="*/ 9012 h 11787"/>
              <a:gd name="T88" fmla="*/ 7793 w 11597"/>
              <a:gd name="T89" fmla="*/ 8554 h 11787"/>
              <a:gd name="T90" fmla="*/ 7622 w 11597"/>
              <a:gd name="T91" fmla="*/ 9091 h 11787"/>
              <a:gd name="T92" fmla="*/ 6012 w 11597"/>
              <a:gd name="T93" fmla="*/ 9446 h 11787"/>
              <a:gd name="T94" fmla="*/ 5772 w 11597"/>
              <a:gd name="T95" fmla="*/ 10987 h 1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597" h="11787">
                <a:moveTo>
                  <a:pt x="3747" y="1900"/>
                </a:moveTo>
                <a:cubicBezTo>
                  <a:pt x="4098" y="1363"/>
                  <a:pt x="4515" y="964"/>
                  <a:pt x="4974" y="747"/>
                </a:cubicBezTo>
                <a:cubicBezTo>
                  <a:pt x="5001" y="330"/>
                  <a:pt x="5348" y="0"/>
                  <a:pt x="5772" y="0"/>
                </a:cubicBezTo>
                <a:cubicBezTo>
                  <a:pt x="6196" y="0"/>
                  <a:pt x="6543" y="330"/>
                  <a:pt x="6570" y="747"/>
                </a:cubicBezTo>
                <a:cubicBezTo>
                  <a:pt x="7070" y="983"/>
                  <a:pt x="7521" y="1436"/>
                  <a:pt x="7889" y="2047"/>
                </a:cubicBezTo>
                <a:cubicBezTo>
                  <a:pt x="9390" y="1841"/>
                  <a:pt x="10618" y="2162"/>
                  <a:pt x="11119" y="3031"/>
                </a:cubicBezTo>
                <a:cubicBezTo>
                  <a:pt x="11597" y="3859"/>
                  <a:pt x="11315" y="5010"/>
                  <a:pt x="10482" y="6153"/>
                </a:cubicBezTo>
                <a:cubicBezTo>
                  <a:pt x="10897" y="6834"/>
                  <a:pt x="11105" y="7504"/>
                  <a:pt x="11062" y="8091"/>
                </a:cubicBezTo>
                <a:cubicBezTo>
                  <a:pt x="11306" y="8341"/>
                  <a:pt x="11365" y="8732"/>
                  <a:pt x="11182" y="9050"/>
                </a:cubicBezTo>
                <a:cubicBezTo>
                  <a:pt x="10998" y="9367"/>
                  <a:pt x="10630" y="9511"/>
                  <a:pt x="10292" y="9425"/>
                </a:cubicBezTo>
                <a:cubicBezTo>
                  <a:pt x="9763" y="9784"/>
                  <a:pt x="9002" y="9936"/>
                  <a:pt x="8117" y="9884"/>
                </a:cubicBezTo>
                <a:cubicBezTo>
                  <a:pt x="7544" y="11051"/>
                  <a:pt x="6706" y="11787"/>
                  <a:pt x="5772" y="11787"/>
                </a:cubicBezTo>
                <a:cubicBezTo>
                  <a:pt x="4878" y="11787"/>
                  <a:pt x="4073" y="11114"/>
                  <a:pt x="3503" y="10034"/>
                </a:cubicBezTo>
                <a:cubicBezTo>
                  <a:pt x="2616" y="10086"/>
                  <a:pt x="1854" y="9935"/>
                  <a:pt x="1324" y="9575"/>
                </a:cubicBezTo>
                <a:cubicBezTo>
                  <a:pt x="986" y="9661"/>
                  <a:pt x="618" y="9517"/>
                  <a:pt x="434" y="9200"/>
                </a:cubicBezTo>
                <a:cubicBezTo>
                  <a:pt x="251" y="8882"/>
                  <a:pt x="310" y="8491"/>
                  <a:pt x="554" y="8241"/>
                </a:cubicBezTo>
                <a:cubicBezTo>
                  <a:pt x="508" y="7607"/>
                  <a:pt x="754" y="6877"/>
                  <a:pt x="1236" y="6140"/>
                </a:cubicBezTo>
                <a:cubicBezTo>
                  <a:pt x="325" y="4953"/>
                  <a:pt x="0" y="3742"/>
                  <a:pt x="497" y="2881"/>
                </a:cubicBezTo>
                <a:cubicBezTo>
                  <a:pt x="1001" y="2008"/>
                  <a:pt x="2237" y="1688"/>
                  <a:pt x="3747" y="1900"/>
                </a:cubicBezTo>
                <a:close/>
                <a:moveTo>
                  <a:pt x="3366" y="2592"/>
                </a:moveTo>
                <a:cubicBezTo>
                  <a:pt x="2310" y="2475"/>
                  <a:pt x="1488" y="2690"/>
                  <a:pt x="1157" y="3262"/>
                </a:cubicBezTo>
                <a:cubicBezTo>
                  <a:pt x="825" y="3838"/>
                  <a:pt x="1054" y="4664"/>
                  <a:pt x="1692" y="5525"/>
                </a:cubicBezTo>
                <a:cubicBezTo>
                  <a:pt x="2006" y="5146"/>
                  <a:pt x="2380" y="4772"/>
                  <a:pt x="2804" y="4415"/>
                </a:cubicBezTo>
                <a:cubicBezTo>
                  <a:pt x="2927" y="3742"/>
                  <a:pt x="3120" y="3125"/>
                  <a:pt x="3366" y="2592"/>
                </a:cubicBezTo>
                <a:close/>
                <a:moveTo>
                  <a:pt x="8416" y="9169"/>
                </a:moveTo>
                <a:cubicBezTo>
                  <a:pt x="8946" y="9179"/>
                  <a:pt x="9398" y="9091"/>
                  <a:pt x="9729" y="8901"/>
                </a:cubicBezTo>
                <a:cubicBezTo>
                  <a:pt x="9660" y="8692"/>
                  <a:pt x="9677" y="8455"/>
                  <a:pt x="9796" y="8250"/>
                </a:cubicBezTo>
                <a:cubicBezTo>
                  <a:pt x="9915" y="8044"/>
                  <a:pt x="10111" y="7911"/>
                  <a:pt x="10326" y="7866"/>
                </a:cubicBezTo>
                <a:cubicBezTo>
                  <a:pt x="10326" y="7529"/>
                  <a:pt x="10209" y="7150"/>
                  <a:pt x="9993" y="6753"/>
                </a:cubicBezTo>
                <a:cubicBezTo>
                  <a:pt x="9637" y="7147"/>
                  <a:pt x="9219" y="7533"/>
                  <a:pt x="8747" y="7897"/>
                </a:cubicBezTo>
                <a:cubicBezTo>
                  <a:pt x="8666" y="8348"/>
                  <a:pt x="8554" y="8775"/>
                  <a:pt x="8416" y="9169"/>
                </a:cubicBezTo>
                <a:close/>
                <a:moveTo>
                  <a:pt x="8690" y="4164"/>
                </a:moveTo>
                <a:cubicBezTo>
                  <a:pt x="9219" y="4595"/>
                  <a:pt x="9672" y="5053"/>
                  <a:pt x="10038" y="5516"/>
                </a:cubicBezTo>
                <a:cubicBezTo>
                  <a:pt x="10588" y="4712"/>
                  <a:pt x="10771" y="3952"/>
                  <a:pt x="10459" y="3412"/>
                </a:cubicBezTo>
                <a:cubicBezTo>
                  <a:pt x="10128" y="2839"/>
                  <a:pt x="9303" y="2624"/>
                  <a:pt x="8245" y="2742"/>
                </a:cubicBezTo>
                <a:cubicBezTo>
                  <a:pt x="8429" y="3171"/>
                  <a:pt x="8580" y="3649"/>
                  <a:pt x="8690" y="4164"/>
                </a:cubicBezTo>
                <a:close/>
                <a:moveTo>
                  <a:pt x="8862" y="5329"/>
                </a:moveTo>
                <a:cubicBezTo>
                  <a:pt x="8885" y="5610"/>
                  <a:pt x="8897" y="5892"/>
                  <a:pt x="8897" y="6175"/>
                </a:cubicBezTo>
                <a:cubicBezTo>
                  <a:pt x="8897" y="6385"/>
                  <a:pt x="8890" y="6593"/>
                  <a:pt x="8878" y="6798"/>
                </a:cubicBezTo>
                <a:cubicBezTo>
                  <a:pt x="9133" y="6572"/>
                  <a:pt x="9365" y="6342"/>
                  <a:pt x="9569" y="6111"/>
                </a:cubicBezTo>
                <a:cubicBezTo>
                  <a:pt x="9368" y="5851"/>
                  <a:pt x="9131" y="5589"/>
                  <a:pt x="8862" y="5329"/>
                </a:cubicBezTo>
                <a:close/>
                <a:moveTo>
                  <a:pt x="2758" y="7660"/>
                </a:moveTo>
                <a:cubicBezTo>
                  <a:pt x="2377" y="7358"/>
                  <a:pt x="2032" y="7042"/>
                  <a:pt x="1730" y="6719"/>
                </a:cubicBezTo>
                <a:cubicBezTo>
                  <a:pt x="1446" y="7183"/>
                  <a:pt x="1290" y="7627"/>
                  <a:pt x="1289" y="8016"/>
                </a:cubicBezTo>
                <a:cubicBezTo>
                  <a:pt x="1505" y="8061"/>
                  <a:pt x="1701" y="8194"/>
                  <a:pt x="1820" y="8400"/>
                </a:cubicBezTo>
                <a:cubicBezTo>
                  <a:pt x="1939" y="8605"/>
                  <a:pt x="1956" y="8842"/>
                  <a:pt x="1887" y="9051"/>
                </a:cubicBezTo>
                <a:cubicBezTo>
                  <a:pt x="2214" y="9239"/>
                  <a:pt x="2660" y="9327"/>
                  <a:pt x="3183" y="9319"/>
                </a:cubicBezTo>
                <a:cubicBezTo>
                  <a:pt x="2994" y="8818"/>
                  <a:pt x="2849" y="8259"/>
                  <a:pt x="2757" y="7660"/>
                </a:cubicBezTo>
                <a:lnTo>
                  <a:pt x="2758" y="7660"/>
                </a:lnTo>
                <a:close/>
                <a:moveTo>
                  <a:pt x="2655" y="6573"/>
                </a:moveTo>
                <a:cubicBezTo>
                  <a:pt x="2650" y="6441"/>
                  <a:pt x="2647" y="6308"/>
                  <a:pt x="2647" y="6175"/>
                </a:cubicBezTo>
                <a:cubicBezTo>
                  <a:pt x="2647" y="5969"/>
                  <a:pt x="2653" y="5766"/>
                  <a:pt x="2665" y="5566"/>
                </a:cubicBezTo>
                <a:cubicBezTo>
                  <a:pt x="2486" y="5744"/>
                  <a:pt x="2322" y="5923"/>
                  <a:pt x="2175" y="6101"/>
                </a:cubicBezTo>
                <a:cubicBezTo>
                  <a:pt x="2322" y="6260"/>
                  <a:pt x="2483" y="6417"/>
                  <a:pt x="2655" y="6573"/>
                </a:cubicBezTo>
                <a:close/>
                <a:moveTo>
                  <a:pt x="4565" y="2060"/>
                </a:moveTo>
                <a:cubicBezTo>
                  <a:pt x="5029" y="2176"/>
                  <a:pt x="5510" y="2337"/>
                  <a:pt x="5995" y="2543"/>
                </a:cubicBezTo>
                <a:cubicBezTo>
                  <a:pt x="6365" y="2403"/>
                  <a:pt x="6729" y="2289"/>
                  <a:pt x="7085" y="2202"/>
                </a:cubicBezTo>
                <a:cubicBezTo>
                  <a:pt x="6831" y="1843"/>
                  <a:pt x="6542" y="1584"/>
                  <a:pt x="6230" y="1455"/>
                </a:cubicBezTo>
                <a:cubicBezTo>
                  <a:pt x="6100" y="1546"/>
                  <a:pt x="5942" y="1600"/>
                  <a:pt x="5772" y="1600"/>
                </a:cubicBezTo>
                <a:cubicBezTo>
                  <a:pt x="5602" y="1600"/>
                  <a:pt x="5444" y="1546"/>
                  <a:pt x="5314" y="1455"/>
                </a:cubicBezTo>
                <a:cubicBezTo>
                  <a:pt x="5045" y="1567"/>
                  <a:pt x="4792" y="1774"/>
                  <a:pt x="4565" y="2060"/>
                </a:cubicBezTo>
                <a:close/>
                <a:moveTo>
                  <a:pt x="4149" y="2729"/>
                </a:moveTo>
                <a:cubicBezTo>
                  <a:pt x="4008" y="3013"/>
                  <a:pt x="3885" y="3334"/>
                  <a:pt x="3782" y="3684"/>
                </a:cubicBezTo>
                <a:cubicBezTo>
                  <a:pt x="3980" y="3553"/>
                  <a:pt x="4182" y="3428"/>
                  <a:pt x="4387" y="3309"/>
                </a:cubicBezTo>
                <a:cubicBezTo>
                  <a:pt x="4588" y="3193"/>
                  <a:pt x="4793" y="3083"/>
                  <a:pt x="5001" y="2979"/>
                </a:cubicBezTo>
                <a:cubicBezTo>
                  <a:pt x="4709" y="2877"/>
                  <a:pt x="4424" y="2794"/>
                  <a:pt x="4149" y="2729"/>
                </a:cubicBezTo>
                <a:close/>
                <a:moveTo>
                  <a:pt x="7684" y="3436"/>
                </a:moveTo>
                <a:cubicBezTo>
                  <a:pt x="7618" y="3239"/>
                  <a:pt x="7545" y="3053"/>
                  <a:pt x="7466" y="2879"/>
                </a:cubicBezTo>
                <a:cubicBezTo>
                  <a:pt x="7304" y="2918"/>
                  <a:pt x="7138" y="2962"/>
                  <a:pt x="6969" y="3014"/>
                </a:cubicBezTo>
                <a:cubicBezTo>
                  <a:pt x="7213" y="3146"/>
                  <a:pt x="7451" y="3287"/>
                  <a:pt x="7684" y="3436"/>
                </a:cubicBezTo>
                <a:close/>
                <a:moveTo>
                  <a:pt x="7965" y="4570"/>
                </a:moveTo>
                <a:cubicBezTo>
                  <a:pt x="7619" y="4311"/>
                  <a:pt x="7243" y="4062"/>
                  <a:pt x="6841" y="3830"/>
                </a:cubicBezTo>
                <a:cubicBezTo>
                  <a:pt x="6552" y="3663"/>
                  <a:pt x="6263" y="3512"/>
                  <a:pt x="5975" y="3378"/>
                </a:cubicBezTo>
                <a:cubicBezTo>
                  <a:pt x="5579" y="3547"/>
                  <a:pt x="5176" y="3748"/>
                  <a:pt x="4775" y="3980"/>
                </a:cubicBezTo>
                <a:cubicBezTo>
                  <a:pt x="4330" y="4237"/>
                  <a:pt x="3917" y="4514"/>
                  <a:pt x="3543" y="4802"/>
                </a:cubicBezTo>
                <a:cubicBezTo>
                  <a:pt x="3480" y="5237"/>
                  <a:pt x="3447" y="5698"/>
                  <a:pt x="3447" y="6175"/>
                </a:cubicBezTo>
                <a:cubicBezTo>
                  <a:pt x="3447" y="6549"/>
                  <a:pt x="3468" y="6913"/>
                  <a:pt x="3507" y="7263"/>
                </a:cubicBezTo>
                <a:cubicBezTo>
                  <a:pt x="3813" y="7485"/>
                  <a:pt x="4142" y="7699"/>
                  <a:pt x="4491" y="7900"/>
                </a:cubicBezTo>
                <a:cubicBezTo>
                  <a:pt x="4994" y="8191"/>
                  <a:pt x="5498" y="8432"/>
                  <a:pt x="5989" y="8625"/>
                </a:cubicBezTo>
                <a:cubicBezTo>
                  <a:pt x="6365" y="8461"/>
                  <a:pt x="6745" y="8270"/>
                  <a:pt x="7125" y="8050"/>
                </a:cubicBezTo>
                <a:cubicBezTo>
                  <a:pt x="7436" y="7871"/>
                  <a:pt x="7732" y="7681"/>
                  <a:pt x="8010" y="7484"/>
                </a:cubicBezTo>
                <a:cubicBezTo>
                  <a:pt x="8067" y="7068"/>
                  <a:pt x="8097" y="6629"/>
                  <a:pt x="8097" y="6175"/>
                </a:cubicBezTo>
                <a:cubicBezTo>
                  <a:pt x="8097" y="5612"/>
                  <a:pt x="8050" y="5072"/>
                  <a:pt x="7965" y="4570"/>
                </a:cubicBezTo>
                <a:close/>
                <a:moveTo>
                  <a:pt x="4946" y="9012"/>
                </a:moveTo>
                <a:cubicBezTo>
                  <a:pt x="4665" y="8880"/>
                  <a:pt x="4383" y="8733"/>
                  <a:pt x="4104" y="8572"/>
                </a:cubicBezTo>
                <a:cubicBezTo>
                  <a:pt x="3964" y="8491"/>
                  <a:pt x="3826" y="8408"/>
                  <a:pt x="3691" y="8321"/>
                </a:cubicBezTo>
                <a:cubicBezTo>
                  <a:pt x="3770" y="8652"/>
                  <a:pt x="3868" y="8961"/>
                  <a:pt x="3981" y="9243"/>
                </a:cubicBezTo>
                <a:cubicBezTo>
                  <a:pt x="4288" y="9191"/>
                  <a:pt x="4611" y="9114"/>
                  <a:pt x="4946" y="9012"/>
                </a:cubicBezTo>
                <a:close/>
                <a:moveTo>
                  <a:pt x="7622" y="9091"/>
                </a:moveTo>
                <a:cubicBezTo>
                  <a:pt x="7684" y="8920"/>
                  <a:pt x="7742" y="8741"/>
                  <a:pt x="7793" y="8554"/>
                </a:cubicBezTo>
                <a:cubicBezTo>
                  <a:pt x="7553" y="8702"/>
                  <a:pt x="7308" y="8841"/>
                  <a:pt x="7058" y="8971"/>
                </a:cubicBezTo>
                <a:cubicBezTo>
                  <a:pt x="7251" y="9020"/>
                  <a:pt x="7439" y="9060"/>
                  <a:pt x="7622" y="9091"/>
                </a:cubicBezTo>
                <a:close/>
                <a:moveTo>
                  <a:pt x="7308" y="9787"/>
                </a:moveTo>
                <a:cubicBezTo>
                  <a:pt x="6891" y="9712"/>
                  <a:pt x="6456" y="9598"/>
                  <a:pt x="6012" y="9446"/>
                </a:cubicBezTo>
                <a:cubicBezTo>
                  <a:pt x="5431" y="9673"/>
                  <a:pt x="4861" y="9837"/>
                  <a:pt x="4321" y="9934"/>
                </a:cubicBezTo>
                <a:cubicBezTo>
                  <a:pt x="4718" y="10593"/>
                  <a:pt x="5223" y="10987"/>
                  <a:pt x="5772" y="10987"/>
                </a:cubicBezTo>
                <a:cubicBezTo>
                  <a:pt x="6361" y="10987"/>
                  <a:pt x="6899" y="10534"/>
                  <a:pt x="7308" y="978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104" name="business-presentation_66134"/>
          <p:cNvSpPr/>
          <p:nvPr/>
        </p:nvSpPr>
        <p:spPr>
          <a:xfrm>
            <a:off x="8013072" y="2861789"/>
            <a:ext cx="461746" cy="461289"/>
          </a:xfrm>
          <a:custGeom>
            <a:avLst/>
            <a:gdLst>
              <a:gd name="connsiteX0" fmla="*/ 71957 w 578004"/>
              <a:gd name="connsiteY0" fmla="*/ 173984 h 577432"/>
              <a:gd name="connsiteX1" fmla="*/ 85808 w 578004"/>
              <a:gd name="connsiteY1" fmla="*/ 186884 h 577432"/>
              <a:gd name="connsiteX2" fmla="*/ 85808 w 578004"/>
              <a:gd name="connsiteY2" fmla="*/ 298378 h 577432"/>
              <a:gd name="connsiteX3" fmla="*/ 71957 w 578004"/>
              <a:gd name="connsiteY3" fmla="*/ 311278 h 577432"/>
              <a:gd name="connsiteX4" fmla="*/ 59030 w 578004"/>
              <a:gd name="connsiteY4" fmla="*/ 298378 h 577432"/>
              <a:gd name="connsiteX5" fmla="*/ 59030 w 578004"/>
              <a:gd name="connsiteY5" fmla="*/ 186884 h 577432"/>
              <a:gd name="connsiteX6" fmla="*/ 71957 w 578004"/>
              <a:gd name="connsiteY6" fmla="*/ 173984 h 577432"/>
              <a:gd name="connsiteX7" fmla="*/ 254571 w 578004"/>
              <a:gd name="connsiteY7" fmla="*/ 171273 h 577432"/>
              <a:gd name="connsiteX8" fmla="*/ 405859 w 578004"/>
              <a:gd name="connsiteY8" fmla="*/ 203508 h 577432"/>
              <a:gd name="connsiteX9" fmla="*/ 427999 w 578004"/>
              <a:gd name="connsiteY9" fmla="*/ 203508 h 577432"/>
              <a:gd name="connsiteX10" fmla="*/ 446448 w 578004"/>
              <a:gd name="connsiteY10" fmla="*/ 210876 h 577432"/>
              <a:gd name="connsiteX11" fmla="*/ 434456 w 578004"/>
              <a:gd name="connsiteY11" fmla="*/ 301133 h 577432"/>
              <a:gd name="connsiteX12" fmla="*/ 452906 w 578004"/>
              <a:gd name="connsiteY12" fmla="*/ 316790 h 577432"/>
              <a:gd name="connsiteX13" fmla="*/ 472278 w 578004"/>
              <a:gd name="connsiteY13" fmla="*/ 301133 h 577432"/>
              <a:gd name="connsiteX14" fmla="*/ 459363 w 578004"/>
              <a:gd name="connsiteY14" fmla="*/ 210876 h 577432"/>
              <a:gd name="connsiteX15" fmla="*/ 477813 w 578004"/>
              <a:gd name="connsiteY15" fmla="*/ 203508 h 577432"/>
              <a:gd name="connsiteX16" fmla="*/ 503642 w 578004"/>
              <a:gd name="connsiteY16" fmla="*/ 203508 h 577432"/>
              <a:gd name="connsiteX17" fmla="*/ 527627 w 578004"/>
              <a:gd name="connsiteY17" fmla="*/ 220086 h 577432"/>
              <a:gd name="connsiteX18" fmla="*/ 576519 w 578004"/>
              <a:gd name="connsiteY18" fmla="*/ 344420 h 577432"/>
              <a:gd name="connsiteX19" fmla="*/ 561759 w 578004"/>
              <a:gd name="connsiteY19" fmla="*/ 378497 h 577432"/>
              <a:gd name="connsiteX20" fmla="*/ 527627 w 578004"/>
              <a:gd name="connsiteY20" fmla="*/ 363761 h 577432"/>
              <a:gd name="connsiteX21" fmla="*/ 504565 w 578004"/>
              <a:gd name="connsiteY21" fmla="*/ 303896 h 577432"/>
              <a:gd name="connsiteX22" fmla="*/ 504565 w 578004"/>
              <a:gd name="connsiteY22" fmla="*/ 376655 h 577432"/>
              <a:gd name="connsiteX23" fmla="*/ 514712 w 578004"/>
              <a:gd name="connsiteY23" fmla="*/ 548881 h 577432"/>
              <a:gd name="connsiteX24" fmla="*/ 489805 w 578004"/>
              <a:gd name="connsiteY24" fmla="*/ 576511 h 577432"/>
              <a:gd name="connsiteX25" fmla="*/ 487960 w 578004"/>
              <a:gd name="connsiteY25" fmla="*/ 577432 h 577432"/>
              <a:gd name="connsiteX26" fmla="*/ 462131 w 578004"/>
              <a:gd name="connsiteY26" fmla="*/ 552565 h 577432"/>
              <a:gd name="connsiteX27" fmla="*/ 452906 w 578004"/>
              <a:gd name="connsiteY27" fmla="*/ 404285 h 577432"/>
              <a:gd name="connsiteX28" fmla="*/ 444603 w 578004"/>
              <a:gd name="connsiteY28" fmla="*/ 552565 h 577432"/>
              <a:gd name="connsiteX29" fmla="*/ 418774 w 578004"/>
              <a:gd name="connsiteY29" fmla="*/ 577432 h 577432"/>
              <a:gd name="connsiteX30" fmla="*/ 416929 w 578004"/>
              <a:gd name="connsiteY30" fmla="*/ 576511 h 577432"/>
              <a:gd name="connsiteX31" fmla="*/ 392022 w 578004"/>
              <a:gd name="connsiteY31" fmla="*/ 548881 h 577432"/>
              <a:gd name="connsiteX32" fmla="*/ 402169 w 578004"/>
              <a:gd name="connsiteY32" fmla="*/ 376655 h 577432"/>
              <a:gd name="connsiteX33" fmla="*/ 402169 w 578004"/>
              <a:gd name="connsiteY33" fmla="*/ 256005 h 577432"/>
              <a:gd name="connsiteX34" fmla="*/ 397557 w 578004"/>
              <a:gd name="connsiteY34" fmla="*/ 255084 h 577432"/>
              <a:gd name="connsiteX35" fmla="*/ 244424 w 578004"/>
              <a:gd name="connsiteY35" fmla="*/ 222849 h 577432"/>
              <a:gd name="connsiteX36" fmla="*/ 224129 w 578004"/>
              <a:gd name="connsiteY36" fmla="*/ 191535 h 577432"/>
              <a:gd name="connsiteX37" fmla="*/ 254571 w 578004"/>
              <a:gd name="connsiteY37" fmla="*/ 171273 h 577432"/>
              <a:gd name="connsiteX38" fmla="*/ 190019 w 578004"/>
              <a:gd name="connsiteY38" fmla="*/ 134483 h 577432"/>
              <a:gd name="connsiteX39" fmla="*/ 203869 w 578004"/>
              <a:gd name="connsiteY39" fmla="*/ 147374 h 577432"/>
              <a:gd name="connsiteX40" fmla="*/ 203869 w 578004"/>
              <a:gd name="connsiteY40" fmla="*/ 298387 h 577432"/>
              <a:gd name="connsiteX41" fmla="*/ 190019 w 578004"/>
              <a:gd name="connsiteY41" fmla="*/ 311278 h 577432"/>
              <a:gd name="connsiteX42" fmla="*/ 177091 w 578004"/>
              <a:gd name="connsiteY42" fmla="*/ 298387 h 577432"/>
              <a:gd name="connsiteX43" fmla="*/ 177091 w 578004"/>
              <a:gd name="connsiteY43" fmla="*/ 147374 h 577432"/>
              <a:gd name="connsiteX44" fmla="*/ 190019 w 578004"/>
              <a:gd name="connsiteY44" fmla="*/ 134483 h 577432"/>
              <a:gd name="connsiteX45" fmla="*/ 453380 w 578004"/>
              <a:gd name="connsiteY45" fmla="*/ 97644 h 577432"/>
              <a:gd name="connsiteX46" fmla="*/ 499909 w 578004"/>
              <a:gd name="connsiteY46" fmla="*/ 144099 h 577432"/>
              <a:gd name="connsiteX47" fmla="*/ 453380 w 578004"/>
              <a:gd name="connsiteY47" fmla="*/ 190554 h 577432"/>
              <a:gd name="connsiteX48" fmla="*/ 406851 w 578004"/>
              <a:gd name="connsiteY48" fmla="*/ 144099 h 577432"/>
              <a:gd name="connsiteX49" fmla="*/ 453380 w 578004"/>
              <a:gd name="connsiteY49" fmla="*/ 97644 h 577432"/>
              <a:gd name="connsiteX50" fmla="*/ 130988 w 578004"/>
              <a:gd name="connsiteY50" fmla="*/ 81962 h 577432"/>
              <a:gd name="connsiteX51" fmla="*/ 144839 w 578004"/>
              <a:gd name="connsiteY51" fmla="*/ 94855 h 577432"/>
              <a:gd name="connsiteX52" fmla="*/ 144839 w 578004"/>
              <a:gd name="connsiteY52" fmla="*/ 298385 h 577432"/>
              <a:gd name="connsiteX53" fmla="*/ 130988 w 578004"/>
              <a:gd name="connsiteY53" fmla="*/ 311278 h 577432"/>
              <a:gd name="connsiteX54" fmla="*/ 118061 w 578004"/>
              <a:gd name="connsiteY54" fmla="*/ 298385 h 577432"/>
              <a:gd name="connsiteX55" fmla="*/ 118061 w 578004"/>
              <a:gd name="connsiteY55" fmla="*/ 94855 h 577432"/>
              <a:gd name="connsiteX56" fmla="*/ 130988 w 578004"/>
              <a:gd name="connsiteY56" fmla="*/ 81962 h 577432"/>
              <a:gd name="connsiteX57" fmla="*/ 25828 w 578004"/>
              <a:gd name="connsiteY57" fmla="*/ 0 h 577432"/>
              <a:gd name="connsiteX58" fmla="*/ 354210 w 578004"/>
              <a:gd name="connsiteY58" fmla="*/ 0 h 577432"/>
              <a:gd name="connsiteX59" fmla="*/ 380960 w 578004"/>
              <a:gd name="connsiteY59" fmla="*/ 26707 h 577432"/>
              <a:gd name="connsiteX60" fmla="*/ 368046 w 578004"/>
              <a:gd name="connsiteY60" fmla="*/ 48810 h 577432"/>
              <a:gd name="connsiteX61" fmla="*/ 368046 w 578004"/>
              <a:gd name="connsiteY61" fmla="*/ 168533 h 577432"/>
              <a:gd name="connsiteX62" fmla="*/ 341296 w 578004"/>
              <a:gd name="connsiteY62" fmla="*/ 163007 h 577432"/>
              <a:gd name="connsiteX63" fmla="*/ 341296 w 578004"/>
              <a:gd name="connsiteY63" fmla="*/ 52494 h 577432"/>
              <a:gd name="connsiteX64" fmla="*/ 39664 w 578004"/>
              <a:gd name="connsiteY64" fmla="*/ 52494 h 577432"/>
              <a:gd name="connsiteX65" fmla="*/ 39664 w 578004"/>
              <a:gd name="connsiteY65" fmla="*/ 340749 h 577432"/>
              <a:gd name="connsiteX66" fmla="*/ 341296 w 578004"/>
              <a:gd name="connsiteY66" fmla="*/ 340749 h 577432"/>
              <a:gd name="connsiteX67" fmla="*/ 341296 w 578004"/>
              <a:gd name="connsiteY67" fmla="*/ 269837 h 577432"/>
              <a:gd name="connsiteX68" fmla="*/ 368046 w 578004"/>
              <a:gd name="connsiteY68" fmla="*/ 275362 h 577432"/>
              <a:gd name="connsiteX69" fmla="*/ 368046 w 578004"/>
              <a:gd name="connsiteY69" fmla="*/ 354563 h 577432"/>
              <a:gd name="connsiteX70" fmla="*/ 354210 w 578004"/>
              <a:gd name="connsiteY70" fmla="*/ 367457 h 577432"/>
              <a:gd name="connsiteX71" fmla="*/ 273959 w 578004"/>
              <a:gd name="connsiteY71" fmla="*/ 367457 h 577432"/>
              <a:gd name="connsiteX72" fmla="*/ 321003 w 578004"/>
              <a:gd name="connsiteY72" fmla="*/ 544278 h 577432"/>
              <a:gd name="connsiteX73" fmla="*/ 302554 w 578004"/>
              <a:gd name="connsiteY73" fmla="*/ 576511 h 577432"/>
              <a:gd name="connsiteX74" fmla="*/ 295175 w 578004"/>
              <a:gd name="connsiteY74" fmla="*/ 577432 h 577432"/>
              <a:gd name="connsiteX75" fmla="*/ 270270 w 578004"/>
              <a:gd name="connsiteY75" fmla="*/ 557171 h 577432"/>
              <a:gd name="connsiteX76" fmla="*/ 219537 w 578004"/>
              <a:gd name="connsiteY76" fmla="*/ 367457 h 577432"/>
              <a:gd name="connsiteX77" fmla="*/ 161423 w 578004"/>
              <a:gd name="connsiteY77" fmla="*/ 367457 h 577432"/>
              <a:gd name="connsiteX78" fmla="*/ 110690 w 578004"/>
              <a:gd name="connsiteY78" fmla="*/ 557171 h 577432"/>
              <a:gd name="connsiteX79" fmla="*/ 85785 w 578004"/>
              <a:gd name="connsiteY79" fmla="*/ 577432 h 577432"/>
              <a:gd name="connsiteX80" fmla="*/ 78406 w 578004"/>
              <a:gd name="connsiteY80" fmla="*/ 576511 h 577432"/>
              <a:gd name="connsiteX81" fmla="*/ 59957 w 578004"/>
              <a:gd name="connsiteY81" fmla="*/ 544278 h 577432"/>
              <a:gd name="connsiteX82" fmla="*/ 107001 w 578004"/>
              <a:gd name="connsiteY82" fmla="*/ 367457 h 577432"/>
              <a:gd name="connsiteX83" fmla="*/ 25828 w 578004"/>
              <a:gd name="connsiteY83" fmla="*/ 367457 h 577432"/>
              <a:gd name="connsiteX84" fmla="*/ 12914 w 578004"/>
              <a:gd name="connsiteY84" fmla="*/ 354563 h 577432"/>
              <a:gd name="connsiteX85" fmla="*/ 12914 w 578004"/>
              <a:gd name="connsiteY85" fmla="*/ 48810 h 577432"/>
              <a:gd name="connsiteX86" fmla="*/ 0 w 578004"/>
              <a:gd name="connsiteY86" fmla="*/ 26707 h 577432"/>
              <a:gd name="connsiteX87" fmla="*/ 25828 w 578004"/>
              <a:gd name="connsiteY87"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78004" h="577432">
                <a:moveTo>
                  <a:pt x="71957" y="173984"/>
                </a:moveTo>
                <a:cubicBezTo>
                  <a:pt x="79344" y="173984"/>
                  <a:pt x="85808" y="179513"/>
                  <a:pt x="85808" y="186884"/>
                </a:cubicBezTo>
                <a:lnTo>
                  <a:pt x="85808" y="298378"/>
                </a:lnTo>
                <a:cubicBezTo>
                  <a:pt x="85808" y="305749"/>
                  <a:pt x="79344" y="311278"/>
                  <a:pt x="71957" y="311278"/>
                </a:cubicBezTo>
                <a:cubicBezTo>
                  <a:pt x="64570" y="311278"/>
                  <a:pt x="59030" y="305749"/>
                  <a:pt x="59030" y="298378"/>
                </a:cubicBezTo>
                <a:lnTo>
                  <a:pt x="59030" y="186884"/>
                </a:lnTo>
                <a:cubicBezTo>
                  <a:pt x="59030" y="179513"/>
                  <a:pt x="64570" y="173984"/>
                  <a:pt x="71957" y="173984"/>
                </a:cubicBezTo>
                <a:close/>
                <a:moveTo>
                  <a:pt x="254571" y="171273"/>
                </a:moveTo>
                <a:lnTo>
                  <a:pt x="405859" y="203508"/>
                </a:lnTo>
                <a:lnTo>
                  <a:pt x="427999" y="203508"/>
                </a:lnTo>
                <a:cubicBezTo>
                  <a:pt x="435378" y="203508"/>
                  <a:pt x="441836" y="206271"/>
                  <a:pt x="446448" y="210876"/>
                </a:cubicBezTo>
                <a:lnTo>
                  <a:pt x="434456" y="301133"/>
                </a:lnTo>
                <a:lnTo>
                  <a:pt x="452906" y="316790"/>
                </a:lnTo>
                <a:lnTo>
                  <a:pt x="472278" y="301133"/>
                </a:lnTo>
                <a:lnTo>
                  <a:pt x="459363" y="210876"/>
                </a:lnTo>
                <a:cubicBezTo>
                  <a:pt x="463976" y="206271"/>
                  <a:pt x="470433" y="203508"/>
                  <a:pt x="477813" y="203508"/>
                </a:cubicBezTo>
                <a:lnTo>
                  <a:pt x="503642" y="203508"/>
                </a:lnTo>
                <a:cubicBezTo>
                  <a:pt x="514712" y="203508"/>
                  <a:pt x="523937" y="209955"/>
                  <a:pt x="527627" y="220086"/>
                </a:cubicBezTo>
                <a:lnTo>
                  <a:pt x="576519" y="344420"/>
                </a:lnTo>
                <a:cubicBezTo>
                  <a:pt x="581131" y="358235"/>
                  <a:pt x="574674" y="372971"/>
                  <a:pt x="561759" y="378497"/>
                </a:cubicBezTo>
                <a:cubicBezTo>
                  <a:pt x="547922" y="384023"/>
                  <a:pt x="532239" y="377576"/>
                  <a:pt x="527627" y="363761"/>
                </a:cubicBezTo>
                <a:lnTo>
                  <a:pt x="504565" y="303896"/>
                </a:lnTo>
                <a:lnTo>
                  <a:pt x="504565" y="376655"/>
                </a:lnTo>
                <a:lnTo>
                  <a:pt x="514712" y="548881"/>
                </a:lnTo>
                <a:cubicBezTo>
                  <a:pt x="514712" y="563617"/>
                  <a:pt x="503642" y="576511"/>
                  <a:pt x="489805" y="576511"/>
                </a:cubicBezTo>
                <a:cubicBezTo>
                  <a:pt x="488883" y="577432"/>
                  <a:pt x="488883" y="577432"/>
                  <a:pt x="487960" y="577432"/>
                </a:cubicBezTo>
                <a:cubicBezTo>
                  <a:pt x="474123" y="577432"/>
                  <a:pt x="463053" y="566380"/>
                  <a:pt x="462131" y="552565"/>
                </a:cubicBezTo>
                <a:lnTo>
                  <a:pt x="452906" y="404285"/>
                </a:lnTo>
                <a:lnTo>
                  <a:pt x="444603" y="552565"/>
                </a:lnTo>
                <a:cubicBezTo>
                  <a:pt x="443681" y="566380"/>
                  <a:pt x="432611" y="577432"/>
                  <a:pt x="418774" y="577432"/>
                </a:cubicBezTo>
                <a:cubicBezTo>
                  <a:pt x="417851" y="577432"/>
                  <a:pt x="416929" y="577432"/>
                  <a:pt x="416929" y="576511"/>
                </a:cubicBezTo>
                <a:cubicBezTo>
                  <a:pt x="402169" y="576511"/>
                  <a:pt x="391099" y="563617"/>
                  <a:pt x="392022" y="548881"/>
                </a:cubicBezTo>
                <a:lnTo>
                  <a:pt x="402169" y="376655"/>
                </a:lnTo>
                <a:lnTo>
                  <a:pt x="402169" y="256005"/>
                </a:lnTo>
                <a:cubicBezTo>
                  <a:pt x="400324" y="256005"/>
                  <a:pt x="398479" y="255084"/>
                  <a:pt x="397557" y="255084"/>
                </a:cubicBezTo>
                <a:lnTo>
                  <a:pt x="244424" y="222849"/>
                </a:lnTo>
                <a:cubicBezTo>
                  <a:pt x="229664" y="219165"/>
                  <a:pt x="220439" y="205350"/>
                  <a:pt x="224129" y="191535"/>
                </a:cubicBezTo>
                <a:cubicBezTo>
                  <a:pt x="226897" y="176799"/>
                  <a:pt x="240734" y="168510"/>
                  <a:pt x="254571" y="171273"/>
                </a:cubicBezTo>
                <a:close/>
                <a:moveTo>
                  <a:pt x="190019" y="134483"/>
                </a:moveTo>
                <a:cubicBezTo>
                  <a:pt x="197406" y="134483"/>
                  <a:pt x="203869" y="140008"/>
                  <a:pt x="203869" y="147374"/>
                </a:cubicBezTo>
                <a:lnTo>
                  <a:pt x="203869" y="298387"/>
                </a:lnTo>
                <a:cubicBezTo>
                  <a:pt x="203869" y="305753"/>
                  <a:pt x="197406" y="311278"/>
                  <a:pt x="190019" y="311278"/>
                </a:cubicBezTo>
                <a:cubicBezTo>
                  <a:pt x="183555" y="311278"/>
                  <a:pt x="177091" y="305753"/>
                  <a:pt x="177091" y="298387"/>
                </a:cubicBezTo>
                <a:lnTo>
                  <a:pt x="177091" y="147374"/>
                </a:lnTo>
                <a:cubicBezTo>
                  <a:pt x="177091" y="140008"/>
                  <a:pt x="183555" y="134483"/>
                  <a:pt x="190019" y="134483"/>
                </a:cubicBezTo>
                <a:close/>
                <a:moveTo>
                  <a:pt x="453380" y="97644"/>
                </a:moveTo>
                <a:cubicBezTo>
                  <a:pt x="479077" y="97644"/>
                  <a:pt x="499909" y="118443"/>
                  <a:pt x="499909" y="144099"/>
                </a:cubicBezTo>
                <a:cubicBezTo>
                  <a:pt x="499909" y="169755"/>
                  <a:pt x="479077" y="190554"/>
                  <a:pt x="453380" y="190554"/>
                </a:cubicBezTo>
                <a:cubicBezTo>
                  <a:pt x="427683" y="190554"/>
                  <a:pt x="406851" y="169755"/>
                  <a:pt x="406851" y="144099"/>
                </a:cubicBezTo>
                <a:cubicBezTo>
                  <a:pt x="406851" y="118443"/>
                  <a:pt x="427683" y="97644"/>
                  <a:pt x="453380" y="97644"/>
                </a:cubicBezTo>
                <a:close/>
                <a:moveTo>
                  <a:pt x="130988" y="81962"/>
                </a:moveTo>
                <a:cubicBezTo>
                  <a:pt x="138375" y="81962"/>
                  <a:pt x="144839" y="87488"/>
                  <a:pt x="144839" y="94855"/>
                </a:cubicBezTo>
                <a:lnTo>
                  <a:pt x="144839" y="298385"/>
                </a:lnTo>
                <a:cubicBezTo>
                  <a:pt x="144839" y="305752"/>
                  <a:pt x="138375" y="311278"/>
                  <a:pt x="130988" y="311278"/>
                </a:cubicBezTo>
                <a:cubicBezTo>
                  <a:pt x="124524" y="311278"/>
                  <a:pt x="118061" y="305752"/>
                  <a:pt x="118061" y="298385"/>
                </a:cubicBezTo>
                <a:lnTo>
                  <a:pt x="118061" y="94855"/>
                </a:lnTo>
                <a:cubicBezTo>
                  <a:pt x="118061" y="87488"/>
                  <a:pt x="124524" y="81962"/>
                  <a:pt x="130988" y="81962"/>
                </a:cubicBezTo>
                <a:close/>
                <a:moveTo>
                  <a:pt x="25828" y="0"/>
                </a:moveTo>
                <a:lnTo>
                  <a:pt x="354210" y="0"/>
                </a:lnTo>
                <a:cubicBezTo>
                  <a:pt x="368969" y="0"/>
                  <a:pt x="380960" y="11972"/>
                  <a:pt x="380960" y="26707"/>
                </a:cubicBezTo>
                <a:cubicBezTo>
                  <a:pt x="380960" y="35917"/>
                  <a:pt x="375426" y="44205"/>
                  <a:pt x="368046" y="48810"/>
                </a:cubicBezTo>
                <a:lnTo>
                  <a:pt x="368046" y="168533"/>
                </a:lnTo>
                <a:lnTo>
                  <a:pt x="341296" y="163007"/>
                </a:lnTo>
                <a:lnTo>
                  <a:pt x="341296" y="52494"/>
                </a:lnTo>
                <a:lnTo>
                  <a:pt x="39664" y="52494"/>
                </a:lnTo>
                <a:lnTo>
                  <a:pt x="39664" y="340749"/>
                </a:lnTo>
                <a:lnTo>
                  <a:pt x="341296" y="340749"/>
                </a:lnTo>
                <a:lnTo>
                  <a:pt x="341296" y="269837"/>
                </a:lnTo>
                <a:lnTo>
                  <a:pt x="368046" y="275362"/>
                </a:lnTo>
                <a:lnTo>
                  <a:pt x="368046" y="354563"/>
                </a:lnTo>
                <a:cubicBezTo>
                  <a:pt x="368046" y="361010"/>
                  <a:pt x="361589" y="367457"/>
                  <a:pt x="354210" y="367457"/>
                </a:cubicBezTo>
                <a:lnTo>
                  <a:pt x="273959" y="367457"/>
                </a:lnTo>
                <a:lnTo>
                  <a:pt x="321003" y="544278"/>
                </a:lnTo>
                <a:cubicBezTo>
                  <a:pt x="324693" y="558092"/>
                  <a:pt x="316391" y="572827"/>
                  <a:pt x="302554" y="576511"/>
                </a:cubicBezTo>
                <a:cubicBezTo>
                  <a:pt x="299787" y="576511"/>
                  <a:pt x="297942" y="577432"/>
                  <a:pt x="295175" y="577432"/>
                </a:cubicBezTo>
                <a:cubicBezTo>
                  <a:pt x="284106" y="577432"/>
                  <a:pt x="273037" y="569143"/>
                  <a:pt x="270270" y="557171"/>
                </a:cubicBezTo>
                <a:lnTo>
                  <a:pt x="219537" y="367457"/>
                </a:lnTo>
                <a:lnTo>
                  <a:pt x="161423" y="367457"/>
                </a:lnTo>
                <a:lnTo>
                  <a:pt x="110690" y="557171"/>
                </a:lnTo>
                <a:cubicBezTo>
                  <a:pt x="107923" y="569143"/>
                  <a:pt x="96854" y="577432"/>
                  <a:pt x="85785" y="577432"/>
                </a:cubicBezTo>
                <a:cubicBezTo>
                  <a:pt x="83018" y="577432"/>
                  <a:pt x="81173" y="576511"/>
                  <a:pt x="78406" y="576511"/>
                </a:cubicBezTo>
                <a:cubicBezTo>
                  <a:pt x="64569" y="572827"/>
                  <a:pt x="56267" y="558092"/>
                  <a:pt x="59957" y="544278"/>
                </a:cubicBezTo>
                <a:lnTo>
                  <a:pt x="107001" y="367457"/>
                </a:lnTo>
                <a:lnTo>
                  <a:pt x="25828" y="367457"/>
                </a:lnTo>
                <a:cubicBezTo>
                  <a:pt x="19371" y="367457"/>
                  <a:pt x="12914" y="361010"/>
                  <a:pt x="12914" y="354563"/>
                </a:cubicBezTo>
                <a:lnTo>
                  <a:pt x="12914" y="48810"/>
                </a:lnTo>
                <a:cubicBezTo>
                  <a:pt x="5534" y="44205"/>
                  <a:pt x="0" y="35917"/>
                  <a:pt x="0" y="26707"/>
                </a:cubicBezTo>
                <a:cubicBezTo>
                  <a:pt x="0" y="11972"/>
                  <a:pt x="11991" y="0"/>
                  <a:pt x="258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105" name="history_169244"/>
          <p:cNvSpPr/>
          <p:nvPr/>
        </p:nvSpPr>
        <p:spPr>
          <a:xfrm>
            <a:off x="5898479" y="2871337"/>
            <a:ext cx="457205" cy="461745"/>
          </a:xfrm>
          <a:custGeom>
            <a:avLst/>
            <a:gdLst>
              <a:gd name="connsiteX0" fmla="*/ 297379 w 601036"/>
              <a:gd name="connsiteY0" fmla="*/ 176833 h 607004"/>
              <a:gd name="connsiteX1" fmla="*/ 284854 w 601036"/>
              <a:gd name="connsiteY1" fmla="*/ 189344 h 607004"/>
              <a:gd name="connsiteX2" fmla="*/ 284854 w 601036"/>
              <a:gd name="connsiteY2" fmla="*/ 318221 h 607004"/>
              <a:gd name="connsiteX3" fmla="*/ 284854 w 601036"/>
              <a:gd name="connsiteY3" fmla="*/ 318691 h 607004"/>
              <a:gd name="connsiteX4" fmla="*/ 284854 w 601036"/>
              <a:gd name="connsiteY4" fmla="*/ 319067 h 607004"/>
              <a:gd name="connsiteX5" fmla="*/ 288527 w 601036"/>
              <a:gd name="connsiteY5" fmla="*/ 328098 h 607004"/>
              <a:gd name="connsiteX6" fmla="*/ 344369 w 601036"/>
              <a:gd name="connsiteY6" fmla="*/ 383882 h 607004"/>
              <a:gd name="connsiteX7" fmla="*/ 353315 w 601036"/>
              <a:gd name="connsiteY7" fmla="*/ 387550 h 607004"/>
              <a:gd name="connsiteX8" fmla="*/ 362167 w 601036"/>
              <a:gd name="connsiteY8" fmla="*/ 383882 h 607004"/>
              <a:gd name="connsiteX9" fmla="*/ 362167 w 601036"/>
              <a:gd name="connsiteY9" fmla="*/ 366102 h 607004"/>
              <a:gd name="connsiteX10" fmla="*/ 313670 w 601036"/>
              <a:gd name="connsiteY10" fmla="*/ 317656 h 607004"/>
              <a:gd name="connsiteX11" fmla="*/ 309997 w 601036"/>
              <a:gd name="connsiteY11" fmla="*/ 308814 h 607004"/>
              <a:gd name="connsiteX12" fmla="*/ 309997 w 601036"/>
              <a:gd name="connsiteY12" fmla="*/ 189344 h 607004"/>
              <a:gd name="connsiteX13" fmla="*/ 297379 w 601036"/>
              <a:gd name="connsiteY13" fmla="*/ 176833 h 607004"/>
              <a:gd name="connsiteX14" fmla="*/ 511466 w 601036"/>
              <a:gd name="connsiteY14" fmla="*/ 159619 h 607004"/>
              <a:gd name="connsiteX15" fmla="*/ 519287 w 601036"/>
              <a:gd name="connsiteY15" fmla="*/ 165192 h 607004"/>
              <a:gd name="connsiteX16" fmla="*/ 559614 w 601036"/>
              <a:gd name="connsiteY16" fmla="*/ 304780 h 607004"/>
              <a:gd name="connsiteX17" fmla="*/ 535776 w 601036"/>
              <a:gd name="connsiteY17" fmla="*/ 414080 h 607004"/>
              <a:gd name="connsiteX18" fmla="*/ 524375 w 601036"/>
              <a:gd name="connsiteY18" fmla="*/ 421417 h 607004"/>
              <a:gd name="connsiteX19" fmla="*/ 519098 w 601036"/>
              <a:gd name="connsiteY19" fmla="*/ 420288 h 607004"/>
              <a:gd name="connsiteX20" fmla="*/ 512974 w 601036"/>
              <a:gd name="connsiteY20" fmla="*/ 403640 h 607004"/>
              <a:gd name="connsiteX21" fmla="*/ 534551 w 601036"/>
              <a:gd name="connsiteY21" fmla="*/ 304780 h 607004"/>
              <a:gd name="connsiteX22" fmla="*/ 498087 w 601036"/>
              <a:gd name="connsiteY22" fmla="*/ 178549 h 607004"/>
              <a:gd name="connsiteX23" fmla="*/ 501950 w 601036"/>
              <a:gd name="connsiteY23" fmla="*/ 161242 h 607004"/>
              <a:gd name="connsiteX24" fmla="*/ 511466 w 601036"/>
              <a:gd name="connsiteY24" fmla="*/ 159619 h 607004"/>
              <a:gd name="connsiteX25" fmla="*/ 297379 w 601036"/>
              <a:gd name="connsiteY25" fmla="*/ 151716 h 607004"/>
              <a:gd name="connsiteX26" fmla="*/ 335046 w 601036"/>
              <a:gd name="connsiteY26" fmla="*/ 189344 h 607004"/>
              <a:gd name="connsiteX27" fmla="*/ 335046 w 601036"/>
              <a:gd name="connsiteY27" fmla="*/ 303640 h 607004"/>
              <a:gd name="connsiteX28" fmla="*/ 379965 w 601036"/>
              <a:gd name="connsiteY28" fmla="*/ 348417 h 607004"/>
              <a:gd name="connsiteX29" fmla="*/ 379965 w 601036"/>
              <a:gd name="connsiteY29" fmla="*/ 401567 h 607004"/>
              <a:gd name="connsiteX30" fmla="*/ 353315 w 601036"/>
              <a:gd name="connsiteY30" fmla="*/ 412667 h 607004"/>
              <a:gd name="connsiteX31" fmla="*/ 326665 w 601036"/>
              <a:gd name="connsiteY31" fmla="*/ 401661 h 607004"/>
              <a:gd name="connsiteX32" fmla="*/ 270823 w 601036"/>
              <a:gd name="connsiteY32" fmla="*/ 345783 h 607004"/>
              <a:gd name="connsiteX33" fmla="*/ 259805 w 601036"/>
              <a:gd name="connsiteY33" fmla="*/ 319161 h 607004"/>
              <a:gd name="connsiteX34" fmla="*/ 259711 w 601036"/>
              <a:gd name="connsiteY34" fmla="*/ 318597 h 607004"/>
              <a:gd name="connsiteX35" fmla="*/ 259711 w 601036"/>
              <a:gd name="connsiteY35" fmla="*/ 189344 h 607004"/>
              <a:gd name="connsiteX36" fmla="*/ 297379 w 601036"/>
              <a:gd name="connsiteY36" fmla="*/ 151716 h 607004"/>
              <a:gd name="connsiteX37" fmla="*/ 402316 w 601036"/>
              <a:gd name="connsiteY37" fmla="*/ 68342 h 607004"/>
              <a:gd name="connsiteX38" fmla="*/ 411905 w 601036"/>
              <a:gd name="connsiteY38" fmla="*/ 68919 h 607004"/>
              <a:gd name="connsiteX39" fmla="*/ 476550 w 601036"/>
              <a:gd name="connsiteY39" fmla="*/ 113422 h 607004"/>
              <a:gd name="connsiteX40" fmla="*/ 477115 w 601036"/>
              <a:gd name="connsiteY40" fmla="*/ 131110 h 607004"/>
              <a:gd name="connsiteX41" fmla="*/ 467974 w 601036"/>
              <a:gd name="connsiteY41" fmla="*/ 135062 h 607004"/>
              <a:gd name="connsiteX42" fmla="*/ 459399 w 601036"/>
              <a:gd name="connsiteY42" fmla="*/ 131675 h 607004"/>
              <a:gd name="connsiteX43" fmla="*/ 400879 w 601036"/>
              <a:gd name="connsiteY43" fmla="*/ 91499 h 607004"/>
              <a:gd name="connsiteX44" fmla="*/ 395131 w 601036"/>
              <a:gd name="connsiteY44" fmla="*/ 74752 h 607004"/>
              <a:gd name="connsiteX45" fmla="*/ 402316 w 601036"/>
              <a:gd name="connsiteY45" fmla="*/ 68342 h 607004"/>
              <a:gd name="connsiteX46" fmla="*/ 81088 w 601036"/>
              <a:gd name="connsiteY46" fmla="*/ 55216 h 607004"/>
              <a:gd name="connsiteX47" fmla="*/ 60177 w 601036"/>
              <a:gd name="connsiteY47" fmla="*/ 75628 h 607004"/>
              <a:gd name="connsiteX48" fmla="*/ 26268 w 601036"/>
              <a:gd name="connsiteY48" fmla="*/ 195938 h 607004"/>
              <a:gd name="connsiteX49" fmla="*/ 33426 w 601036"/>
              <a:gd name="connsiteY49" fmla="*/ 224158 h 607004"/>
              <a:gd name="connsiteX50" fmla="*/ 61590 w 601036"/>
              <a:gd name="connsiteY50" fmla="*/ 232060 h 607004"/>
              <a:gd name="connsiteX51" fmla="*/ 182911 w 601036"/>
              <a:gd name="connsiteY51" fmla="*/ 201300 h 607004"/>
              <a:gd name="connsiteX52" fmla="*/ 203822 w 601036"/>
              <a:gd name="connsiteY52" fmla="*/ 180982 h 607004"/>
              <a:gd name="connsiteX53" fmla="*/ 196569 w 601036"/>
              <a:gd name="connsiteY53" fmla="*/ 152668 h 607004"/>
              <a:gd name="connsiteX54" fmla="*/ 191765 w 601036"/>
              <a:gd name="connsiteY54" fmla="*/ 147682 h 607004"/>
              <a:gd name="connsiteX55" fmla="*/ 191671 w 601036"/>
              <a:gd name="connsiteY55" fmla="*/ 147682 h 607004"/>
              <a:gd name="connsiteX56" fmla="*/ 150791 w 601036"/>
              <a:gd name="connsiteY56" fmla="*/ 105729 h 607004"/>
              <a:gd name="connsiteX57" fmla="*/ 109252 w 601036"/>
              <a:gd name="connsiteY57" fmla="*/ 63118 h 607004"/>
              <a:gd name="connsiteX58" fmla="*/ 81088 w 601036"/>
              <a:gd name="connsiteY58" fmla="*/ 55216 h 607004"/>
              <a:gd name="connsiteX59" fmla="*/ 297168 w 601036"/>
              <a:gd name="connsiteY59" fmla="*/ 25115 h 607004"/>
              <a:gd name="connsiteX60" fmla="*/ 148719 w 601036"/>
              <a:gd name="connsiteY60" fmla="*/ 67727 h 607004"/>
              <a:gd name="connsiteX61" fmla="*/ 188563 w 601036"/>
              <a:gd name="connsiteY61" fmla="*/ 108457 h 607004"/>
              <a:gd name="connsiteX62" fmla="*/ 202974 w 601036"/>
              <a:gd name="connsiteY62" fmla="*/ 123319 h 607004"/>
              <a:gd name="connsiteX63" fmla="*/ 297168 w 601036"/>
              <a:gd name="connsiteY63" fmla="*/ 100368 h 607004"/>
              <a:gd name="connsiteX64" fmla="*/ 500626 w 601036"/>
              <a:gd name="connsiteY64" fmla="*/ 303549 h 607004"/>
              <a:gd name="connsiteX65" fmla="*/ 297168 w 601036"/>
              <a:gd name="connsiteY65" fmla="*/ 506731 h 607004"/>
              <a:gd name="connsiteX66" fmla="*/ 144480 w 601036"/>
              <a:gd name="connsiteY66" fmla="*/ 437875 h 607004"/>
              <a:gd name="connsiteX67" fmla="*/ 116222 w 601036"/>
              <a:gd name="connsiteY67" fmla="*/ 425176 h 607004"/>
              <a:gd name="connsiteX68" fmla="*/ 91355 w 601036"/>
              <a:gd name="connsiteY68" fmla="*/ 434582 h 607004"/>
              <a:gd name="connsiteX69" fmla="*/ 78639 w 601036"/>
              <a:gd name="connsiteY69" fmla="*/ 460450 h 607004"/>
              <a:gd name="connsiteX70" fmla="*/ 88058 w 601036"/>
              <a:gd name="connsiteY70" fmla="*/ 487729 h 607004"/>
              <a:gd name="connsiteX71" fmla="*/ 297168 w 601036"/>
              <a:gd name="connsiteY71" fmla="*/ 581983 h 607004"/>
              <a:gd name="connsiteX72" fmla="*/ 494315 w 601036"/>
              <a:gd name="connsiteY72" fmla="*/ 500428 h 607004"/>
              <a:gd name="connsiteX73" fmla="*/ 575981 w 601036"/>
              <a:gd name="connsiteY73" fmla="*/ 303549 h 607004"/>
              <a:gd name="connsiteX74" fmla="*/ 494315 w 601036"/>
              <a:gd name="connsiteY74" fmla="*/ 106670 h 607004"/>
              <a:gd name="connsiteX75" fmla="*/ 297168 w 601036"/>
              <a:gd name="connsiteY75" fmla="*/ 25115 h 607004"/>
              <a:gd name="connsiteX76" fmla="*/ 297168 w 601036"/>
              <a:gd name="connsiteY76" fmla="*/ 0 h 607004"/>
              <a:gd name="connsiteX77" fmla="*/ 512023 w 601036"/>
              <a:gd name="connsiteY77" fmla="*/ 88892 h 607004"/>
              <a:gd name="connsiteX78" fmla="*/ 601036 w 601036"/>
              <a:gd name="connsiteY78" fmla="*/ 303549 h 607004"/>
              <a:gd name="connsiteX79" fmla="*/ 512023 w 601036"/>
              <a:gd name="connsiteY79" fmla="*/ 518112 h 607004"/>
              <a:gd name="connsiteX80" fmla="*/ 297168 w 601036"/>
              <a:gd name="connsiteY80" fmla="*/ 607004 h 607004"/>
              <a:gd name="connsiteX81" fmla="*/ 69220 w 601036"/>
              <a:gd name="connsiteY81" fmla="*/ 504285 h 607004"/>
              <a:gd name="connsiteX82" fmla="*/ 53584 w 601036"/>
              <a:gd name="connsiteY82" fmla="*/ 458945 h 607004"/>
              <a:gd name="connsiteX83" fmla="*/ 74683 w 601036"/>
              <a:gd name="connsiteY83" fmla="*/ 415769 h 607004"/>
              <a:gd name="connsiteX84" fmla="*/ 163319 w 601036"/>
              <a:gd name="connsiteY84" fmla="*/ 421319 h 607004"/>
              <a:gd name="connsiteX85" fmla="*/ 297168 w 601036"/>
              <a:gd name="connsiteY85" fmla="*/ 481615 h 607004"/>
              <a:gd name="connsiteX86" fmla="*/ 475476 w 601036"/>
              <a:gd name="connsiteY86" fmla="*/ 303549 h 607004"/>
              <a:gd name="connsiteX87" fmla="*/ 297168 w 601036"/>
              <a:gd name="connsiteY87" fmla="*/ 125389 h 607004"/>
              <a:gd name="connsiteX88" fmla="*/ 220683 w 601036"/>
              <a:gd name="connsiteY88" fmla="*/ 142603 h 607004"/>
              <a:gd name="connsiteX89" fmla="*/ 227936 w 601036"/>
              <a:gd name="connsiteY89" fmla="*/ 187755 h 607004"/>
              <a:gd name="connsiteX90" fmla="*/ 189034 w 601036"/>
              <a:gd name="connsiteY90" fmla="*/ 225569 h 607004"/>
              <a:gd name="connsiteX91" fmla="*/ 67713 w 601036"/>
              <a:gd name="connsiteY91" fmla="*/ 256423 h 607004"/>
              <a:gd name="connsiteX92" fmla="*/ 54149 w 601036"/>
              <a:gd name="connsiteY92" fmla="*/ 258116 h 607004"/>
              <a:gd name="connsiteX93" fmla="*/ 15435 w 601036"/>
              <a:gd name="connsiteY93" fmla="*/ 241654 h 607004"/>
              <a:gd name="connsiteX94" fmla="*/ 2060 w 601036"/>
              <a:gd name="connsiteY94" fmla="*/ 189072 h 607004"/>
              <a:gd name="connsiteX95" fmla="*/ 36064 w 601036"/>
              <a:gd name="connsiteY95" fmla="*/ 68762 h 607004"/>
              <a:gd name="connsiteX96" fmla="*/ 74966 w 601036"/>
              <a:gd name="connsiteY96" fmla="*/ 30947 h 607004"/>
              <a:gd name="connsiteX97" fmla="*/ 127243 w 601036"/>
              <a:gd name="connsiteY97" fmla="*/ 45621 h 607004"/>
              <a:gd name="connsiteX98" fmla="*/ 130822 w 601036"/>
              <a:gd name="connsiteY98" fmla="*/ 49384 h 607004"/>
              <a:gd name="connsiteX99" fmla="*/ 297168 w 601036"/>
              <a:gd name="connsiteY99"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01036" h="607004">
                <a:moveTo>
                  <a:pt x="297379" y="176833"/>
                </a:moveTo>
                <a:cubicBezTo>
                  <a:pt x="290504" y="176833"/>
                  <a:pt x="284854" y="182477"/>
                  <a:pt x="284854" y="189344"/>
                </a:cubicBezTo>
                <a:lnTo>
                  <a:pt x="284854" y="318221"/>
                </a:lnTo>
                <a:cubicBezTo>
                  <a:pt x="284854" y="318409"/>
                  <a:pt x="284854" y="318597"/>
                  <a:pt x="284854" y="318691"/>
                </a:cubicBezTo>
                <a:cubicBezTo>
                  <a:pt x="284854" y="318785"/>
                  <a:pt x="284854" y="318973"/>
                  <a:pt x="284854" y="319067"/>
                </a:cubicBezTo>
                <a:cubicBezTo>
                  <a:pt x="284854" y="322454"/>
                  <a:pt x="286173" y="325652"/>
                  <a:pt x="288527" y="328098"/>
                </a:cubicBezTo>
                <a:lnTo>
                  <a:pt x="344369" y="383882"/>
                </a:lnTo>
                <a:cubicBezTo>
                  <a:pt x="346817" y="386233"/>
                  <a:pt x="349925" y="387550"/>
                  <a:pt x="353315" y="387550"/>
                </a:cubicBezTo>
                <a:cubicBezTo>
                  <a:pt x="356611" y="387550"/>
                  <a:pt x="359813" y="386233"/>
                  <a:pt x="362167" y="383882"/>
                </a:cubicBezTo>
                <a:cubicBezTo>
                  <a:pt x="367064" y="378990"/>
                  <a:pt x="367064" y="370994"/>
                  <a:pt x="362167" y="366102"/>
                </a:cubicBezTo>
                <a:lnTo>
                  <a:pt x="313670" y="317656"/>
                </a:lnTo>
                <a:cubicBezTo>
                  <a:pt x="311316" y="315304"/>
                  <a:pt x="309997" y="312106"/>
                  <a:pt x="309997" y="308814"/>
                </a:cubicBezTo>
                <a:lnTo>
                  <a:pt x="309997" y="189344"/>
                </a:lnTo>
                <a:cubicBezTo>
                  <a:pt x="309997" y="182477"/>
                  <a:pt x="304347" y="176833"/>
                  <a:pt x="297379" y="176833"/>
                </a:cubicBezTo>
                <a:close/>
                <a:moveTo>
                  <a:pt x="511466" y="159619"/>
                </a:moveTo>
                <a:cubicBezTo>
                  <a:pt x="514599" y="160325"/>
                  <a:pt x="517449" y="162229"/>
                  <a:pt x="519287" y="165192"/>
                </a:cubicBezTo>
                <a:cubicBezTo>
                  <a:pt x="545669" y="206862"/>
                  <a:pt x="559614" y="255210"/>
                  <a:pt x="559614" y="304780"/>
                </a:cubicBezTo>
                <a:cubicBezTo>
                  <a:pt x="559614" y="342970"/>
                  <a:pt x="551605" y="379748"/>
                  <a:pt x="535776" y="414080"/>
                </a:cubicBezTo>
                <a:cubicBezTo>
                  <a:pt x="533609" y="418689"/>
                  <a:pt x="529086" y="421417"/>
                  <a:pt x="524375" y="421417"/>
                </a:cubicBezTo>
                <a:cubicBezTo>
                  <a:pt x="522585" y="421417"/>
                  <a:pt x="520794" y="421041"/>
                  <a:pt x="519098" y="420288"/>
                </a:cubicBezTo>
                <a:cubicBezTo>
                  <a:pt x="512785" y="417373"/>
                  <a:pt x="510053" y="409942"/>
                  <a:pt x="512974" y="403640"/>
                </a:cubicBezTo>
                <a:cubicBezTo>
                  <a:pt x="527296" y="372505"/>
                  <a:pt x="534551" y="339301"/>
                  <a:pt x="534551" y="304780"/>
                </a:cubicBezTo>
                <a:cubicBezTo>
                  <a:pt x="534551" y="259913"/>
                  <a:pt x="521925" y="216268"/>
                  <a:pt x="498087" y="178549"/>
                </a:cubicBezTo>
                <a:cubicBezTo>
                  <a:pt x="494412" y="172623"/>
                  <a:pt x="496108" y="164910"/>
                  <a:pt x="501950" y="161242"/>
                </a:cubicBezTo>
                <a:cubicBezTo>
                  <a:pt x="504918" y="159408"/>
                  <a:pt x="508333" y="158914"/>
                  <a:pt x="511466" y="159619"/>
                </a:cubicBezTo>
                <a:close/>
                <a:moveTo>
                  <a:pt x="297379" y="151716"/>
                </a:moveTo>
                <a:cubicBezTo>
                  <a:pt x="318190" y="151716"/>
                  <a:pt x="335046" y="168649"/>
                  <a:pt x="335046" y="189344"/>
                </a:cubicBezTo>
                <a:lnTo>
                  <a:pt x="335046" y="303640"/>
                </a:lnTo>
                <a:lnTo>
                  <a:pt x="379965" y="348417"/>
                </a:lnTo>
                <a:cubicBezTo>
                  <a:pt x="394561" y="363092"/>
                  <a:pt x="394561" y="386986"/>
                  <a:pt x="379965" y="401567"/>
                </a:cubicBezTo>
                <a:cubicBezTo>
                  <a:pt x="372808" y="408716"/>
                  <a:pt x="363391" y="412667"/>
                  <a:pt x="353315" y="412667"/>
                </a:cubicBezTo>
                <a:cubicBezTo>
                  <a:pt x="343239" y="412667"/>
                  <a:pt x="333728" y="408716"/>
                  <a:pt x="326665" y="401661"/>
                </a:cubicBezTo>
                <a:lnTo>
                  <a:pt x="270823" y="345783"/>
                </a:lnTo>
                <a:cubicBezTo>
                  <a:pt x="263666" y="338728"/>
                  <a:pt x="259711" y="329227"/>
                  <a:pt x="259805" y="319161"/>
                </a:cubicBezTo>
                <a:cubicBezTo>
                  <a:pt x="259711" y="318973"/>
                  <a:pt x="259711" y="318785"/>
                  <a:pt x="259711" y="318597"/>
                </a:cubicBezTo>
                <a:lnTo>
                  <a:pt x="259711" y="189344"/>
                </a:lnTo>
                <a:cubicBezTo>
                  <a:pt x="259711" y="168649"/>
                  <a:pt x="276661" y="151716"/>
                  <a:pt x="297379" y="151716"/>
                </a:cubicBezTo>
                <a:close/>
                <a:moveTo>
                  <a:pt x="402316" y="68342"/>
                </a:moveTo>
                <a:cubicBezTo>
                  <a:pt x="405355" y="67296"/>
                  <a:pt x="408795" y="67413"/>
                  <a:pt x="411905" y="68919"/>
                </a:cubicBezTo>
                <a:cubicBezTo>
                  <a:pt x="435557" y="80397"/>
                  <a:pt x="457326" y="95357"/>
                  <a:pt x="476550" y="113422"/>
                </a:cubicBezTo>
                <a:cubicBezTo>
                  <a:pt x="481638" y="118126"/>
                  <a:pt x="481921" y="126029"/>
                  <a:pt x="477115" y="131110"/>
                </a:cubicBezTo>
                <a:cubicBezTo>
                  <a:pt x="474665" y="133745"/>
                  <a:pt x="471272" y="135062"/>
                  <a:pt x="467974" y="135062"/>
                </a:cubicBezTo>
                <a:cubicBezTo>
                  <a:pt x="464865" y="135062"/>
                  <a:pt x="461755" y="133933"/>
                  <a:pt x="459399" y="131675"/>
                </a:cubicBezTo>
                <a:cubicBezTo>
                  <a:pt x="441965" y="115398"/>
                  <a:pt x="422270" y="101849"/>
                  <a:pt x="400879" y="91499"/>
                </a:cubicBezTo>
                <a:cubicBezTo>
                  <a:pt x="394660" y="88489"/>
                  <a:pt x="392021" y="80962"/>
                  <a:pt x="395131" y="74752"/>
                </a:cubicBezTo>
                <a:cubicBezTo>
                  <a:pt x="396639" y="71600"/>
                  <a:pt x="399277" y="69389"/>
                  <a:pt x="402316" y="68342"/>
                </a:cubicBezTo>
                <a:close/>
                <a:moveTo>
                  <a:pt x="81088" y="55216"/>
                </a:moveTo>
                <a:cubicBezTo>
                  <a:pt x="70915" y="57850"/>
                  <a:pt x="63097" y="65469"/>
                  <a:pt x="60177" y="75628"/>
                </a:cubicBezTo>
                <a:lnTo>
                  <a:pt x="26268" y="195938"/>
                </a:lnTo>
                <a:cubicBezTo>
                  <a:pt x="23442" y="206098"/>
                  <a:pt x="26079" y="216633"/>
                  <a:pt x="33426" y="224158"/>
                </a:cubicBezTo>
                <a:cubicBezTo>
                  <a:pt x="40868" y="231683"/>
                  <a:pt x="51323" y="234693"/>
                  <a:pt x="61590" y="232060"/>
                </a:cubicBezTo>
                <a:lnTo>
                  <a:pt x="182911" y="201300"/>
                </a:lnTo>
                <a:cubicBezTo>
                  <a:pt x="193084" y="198666"/>
                  <a:pt x="200902" y="191047"/>
                  <a:pt x="203822" y="180982"/>
                </a:cubicBezTo>
                <a:cubicBezTo>
                  <a:pt x="206648" y="170823"/>
                  <a:pt x="204011" y="160194"/>
                  <a:pt x="196569" y="152668"/>
                </a:cubicBezTo>
                <a:lnTo>
                  <a:pt x="191765" y="147682"/>
                </a:lnTo>
                <a:cubicBezTo>
                  <a:pt x="191671" y="147682"/>
                  <a:pt x="191671" y="147682"/>
                  <a:pt x="191671" y="147682"/>
                </a:cubicBezTo>
                <a:lnTo>
                  <a:pt x="150791" y="105729"/>
                </a:lnTo>
                <a:lnTo>
                  <a:pt x="109252" y="63118"/>
                </a:lnTo>
                <a:cubicBezTo>
                  <a:pt x="101811" y="55592"/>
                  <a:pt x="91355" y="52676"/>
                  <a:pt x="81088" y="55216"/>
                </a:cubicBezTo>
                <a:close/>
                <a:moveTo>
                  <a:pt x="297168" y="25115"/>
                </a:moveTo>
                <a:cubicBezTo>
                  <a:pt x="244043" y="25115"/>
                  <a:pt x="193084" y="39789"/>
                  <a:pt x="148719" y="67727"/>
                </a:cubicBezTo>
                <a:lnTo>
                  <a:pt x="188563" y="108457"/>
                </a:lnTo>
                <a:lnTo>
                  <a:pt x="202974" y="123319"/>
                </a:lnTo>
                <a:cubicBezTo>
                  <a:pt x="231892" y="108269"/>
                  <a:pt x="264200" y="100368"/>
                  <a:pt x="297168" y="100368"/>
                </a:cubicBezTo>
                <a:cubicBezTo>
                  <a:pt x="409352" y="100368"/>
                  <a:pt x="500626" y="191517"/>
                  <a:pt x="500626" y="303549"/>
                </a:cubicBezTo>
                <a:cubicBezTo>
                  <a:pt x="500626" y="415581"/>
                  <a:pt x="409352" y="506731"/>
                  <a:pt x="297168" y="506731"/>
                </a:cubicBezTo>
                <a:cubicBezTo>
                  <a:pt x="238768" y="506731"/>
                  <a:pt x="183194" y="481615"/>
                  <a:pt x="144480" y="437875"/>
                </a:cubicBezTo>
                <a:cubicBezTo>
                  <a:pt x="137133" y="429503"/>
                  <a:pt x="126678" y="425176"/>
                  <a:pt x="116222" y="425176"/>
                </a:cubicBezTo>
                <a:cubicBezTo>
                  <a:pt x="107368" y="425176"/>
                  <a:pt x="98514" y="428280"/>
                  <a:pt x="91355" y="434582"/>
                </a:cubicBezTo>
                <a:cubicBezTo>
                  <a:pt x="83820" y="441261"/>
                  <a:pt x="79298" y="450385"/>
                  <a:pt x="78639" y="460450"/>
                </a:cubicBezTo>
                <a:cubicBezTo>
                  <a:pt x="78074" y="470515"/>
                  <a:pt x="81371" y="480204"/>
                  <a:pt x="88058" y="487729"/>
                </a:cubicBezTo>
                <a:cubicBezTo>
                  <a:pt x="140995" y="547555"/>
                  <a:pt x="217198" y="581983"/>
                  <a:pt x="297168" y="581983"/>
                </a:cubicBezTo>
                <a:cubicBezTo>
                  <a:pt x="371581" y="581983"/>
                  <a:pt x="441661" y="553011"/>
                  <a:pt x="494315" y="500428"/>
                </a:cubicBezTo>
                <a:cubicBezTo>
                  <a:pt x="546969" y="447846"/>
                  <a:pt x="575981" y="377861"/>
                  <a:pt x="575981" y="303549"/>
                </a:cubicBezTo>
                <a:cubicBezTo>
                  <a:pt x="575981" y="229144"/>
                  <a:pt x="546969" y="159253"/>
                  <a:pt x="494315" y="106670"/>
                </a:cubicBezTo>
                <a:cubicBezTo>
                  <a:pt x="441661" y="54087"/>
                  <a:pt x="371581" y="25115"/>
                  <a:pt x="297168" y="25115"/>
                </a:cubicBezTo>
                <a:close/>
                <a:moveTo>
                  <a:pt x="297168" y="0"/>
                </a:moveTo>
                <a:cubicBezTo>
                  <a:pt x="378268" y="0"/>
                  <a:pt x="454659" y="31606"/>
                  <a:pt x="512023" y="88892"/>
                </a:cubicBezTo>
                <a:cubicBezTo>
                  <a:pt x="569481" y="146271"/>
                  <a:pt x="601036" y="222465"/>
                  <a:pt x="601036" y="303549"/>
                </a:cubicBezTo>
                <a:cubicBezTo>
                  <a:pt x="601036" y="384634"/>
                  <a:pt x="569481" y="460827"/>
                  <a:pt x="512023" y="518112"/>
                </a:cubicBezTo>
                <a:cubicBezTo>
                  <a:pt x="454659" y="575492"/>
                  <a:pt x="378268" y="607004"/>
                  <a:pt x="297168" y="607004"/>
                </a:cubicBezTo>
                <a:cubicBezTo>
                  <a:pt x="209945" y="607004"/>
                  <a:pt x="126866" y="569566"/>
                  <a:pt x="69220" y="504285"/>
                </a:cubicBezTo>
                <a:cubicBezTo>
                  <a:pt x="58105" y="491774"/>
                  <a:pt x="52548" y="475595"/>
                  <a:pt x="53584" y="458945"/>
                </a:cubicBezTo>
                <a:cubicBezTo>
                  <a:pt x="54620" y="442202"/>
                  <a:pt x="62155" y="426869"/>
                  <a:pt x="74683" y="415769"/>
                </a:cubicBezTo>
                <a:cubicBezTo>
                  <a:pt x="100680" y="392911"/>
                  <a:pt x="140430" y="395357"/>
                  <a:pt x="163319" y="421319"/>
                </a:cubicBezTo>
                <a:cubicBezTo>
                  <a:pt x="197229" y="459604"/>
                  <a:pt x="246021" y="481615"/>
                  <a:pt x="297168" y="481615"/>
                </a:cubicBezTo>
                <a:cubicBezTo>
                  <a:pt x="395506" y="481615"/>
                  <a:pt x="475476" y="401754"/>
                  <a:pt x="475476" y="303549"/>
                </a:cubicBezTo>
                <a:cubicBezTo>
                  <a:pt x="475476" y="205345"/>
                  <a:pt x="395506" y="125389"/>
                  <a:pt x="297168" y="125389"/>
                </a:cubicBezTo>
                <a:cubicBezTo>
                  <a:pt x="270511" y="125389"/>
                  <a:pt x="244325" y="131315"/>
                  <a:pt x="220683" y="142603"/>
                </a:cubicBezTo>
                <a:cubicBezTo>
                  <a:pt x="229631" y="155678"/>
                  <a:pt x="232457" y="171952"/>
                  <a:pt x="227936" y="187755"/>
                </a:cubicBezTo>
                <a:cubicBezTo>
                  <a:pt x="222661" y="206662"/>
                  <a:pt x="208061" y="220772"/>
                  <a:pt x="189034" y="225569"/>
                </a:cubicBezTo>
                <a:lnTo>
                  <a:pt x="67713" y="256423"/>
                </a:lnTo>
                <a:cubicBezTo>
                  <a:pt x="63191" y="257551"/>
                  <a:pt x="58670" y="258116"/>
                  <a:pt x="54149" y="258116"/>
                </a:cubicBezTo>
                <a:cubicBezTo>
                  <a:pt x="39737" y="258116"/>
                  <a:pt x="25891" y="252378"/>
                  <a:pt x="15435" y="241654"/>
                </a:cubicBezTo>
                <a:cubicBezTo>
                  <a:pt x="1777" y="227639"/>
                  <a:pt x="-3215" y="207979"/>
                  <a:pt x="2060" y="189072"/>
                </a:cubicBezTo>
                <a:lnTo>
                  <a:pt x="36064" y="68762"/>
                </a:lnTo>
                <a:cubicBezTo>
                  <a:pt x="41339" y="49948"/>
                  <a:pt x="55844" y="35745"/>
                  <a:pt x="74966" y="30947"/>
                </a:cubicBezTo>
                <a:cubicBezTo>
                  <a:pt x="93993" y="26056"/>
                  <a:pt x="113491" y="31606"/>
                  <a:pt x="127243" y="45621"/>
                </a:cubicBezTo>
                <a:lnTo>
                  <a:pt x="130822" y="49384"/>
                </a:lnTo>
                <a:cubicBezTo>
                  <a:pt x="180274" y="17026"/>
                  <a:pt x="237449" y="0"/>
                  <a:pt x="2971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106" name="wired-connection-silhouette_69510"/>
          <p:cNvSpPr/>
          <p:nvPr/>
        </p:nvSpPr>
        <p:spPr>
          <a:xfrm>
            <a:off x="10189137" y="2789217"/>
            <a:ext cx="461746" cy="460620"/>
          </a:xfrm>
          <a:custGeom>
            <a:avLst/>
            <a:gdLst>
              <a:gd name="T0" fmla="*/ 6497 w 6497"/>
              <a:gd name="T1" fmla="*/ 1351 h 6490"/>
              <a:gd name="T2" fmla="*/ 5617 w 6497"/>
              <a:gd name="T3" fmla="*/ 471 h 6490"/>
              <a:gd name="T4" fmla="*/ 4728 w 6497"/>
              <a:gd name="T5" fmla="*/ 783 h 6490"/>
              <a:gd name="T6" fmla="*/ 3236 w 6497"/>
              <a:gd name="T7" fmla="*/ 3029 h 6490"/>
              <a:gd name="T8" fmla="*/ 310 w 6497"/>
              <a:gd name="T9" fmla="*/ 0 h 6490"/>
              <a:gd name="T10" fmla="*/ 310 w 6497"/>
              <a:gd name="T11" fmla="*/ 6490 h 6490"/>
              <a:gd name="T12" fmla="*/ 1287 w 6497"/>
              <a:gd name="T13" fmla="*/ 5081 h 6490"/>
              <a:gd name="T14" fmla="*/ 2072 w 6497"/>
              <a:gd name="T15" fmla="*/ 6490 h 6490"/>
              <a:gd name="T16" fmla="*/ 3236 w 6497"/>
              <a:gd name="T17" fmla="*/ 3461 h 6490"/>
              <a:gd name="T18" fmla="*/ 4728 w 6497"/>
              <a:gd name="T19" fmla="*/ 5707 h 6490"/>
              <a:gd name="T20" fmla="*/ 5617 w 6497"/>
              <a:gd name="T21" fmla="*/ 6020 h 6490"/>
              <a:gd name="T22" fmla="*/ 6497 w 6497"/>
              <a:gd name="T23" fmla="*/ 5140 h 6490"/>
              <a:gd name="T24" fmla="*/ 5441 w 6497"/>
              <a:gd name="T25" fmla="*/ 5140 h 6490"/>
              <a:gd name="T26" fmla="*/ 4634 w 6497"/>
              <a:gd name="T27" fmla="*/ 5181 h 6490"/>
              <a:gd name="T28" fmla="*/ 5440 w 6497"/>
              <a:gd name="T29" fmla="*/ 3597 h 6490"/>
              <a:gd name="T30" fmla="*/ 6497 w 6497"/>
              <a:gd name="T31" fmla="*/ 3597 h 6490"/>
              <a:gd name="T32" fmla="*/ 5617 w 6497"/>
              <a:gd name="T33" fmla="*/ 2717 h 6490"/>
              <a:gd name="T34" fmla="*/ 4634 w 6497"/>
              <a:gd name="T35" fmla="*/ 3029 h 6490"/>
              <a:gd name="T36" fmla="*/ 5441 w 6497"/>
              <a:gd name="T37" fmla="*/ 1215 h 6490"/>
              <a:gd name="T38" fmla="*/ 1348 w 6497"/>
              <a:gd name="T39" fmla="*/ 4494 h 6490"/>
              <a:gd name="T40" fmla="*/ 612 w 6497"/>
              <a:gd name="T41" fmla="*/ 4494 h 6490"/>
              <a:gd name="T42" fmla="*/ 1225 w 6497"/>
              <a:gd name="T43" fmla="*/ 3881 h 6490"/>
              <a:gd name="T44" fmla="*/ 1348 w 6497"/>
              <a:gd name="T45" fmla="*/ 4494 h 6490"/>
              <a:gd name="T46" fmla="*/ 735 w 6497"/>
              <a:gd name="T47" fmla="*/ 3516 h 6490"/>
              <a:gd name="T48" fmla="*/ 735 w 6497"/>
              <a:gd name="T49" fmla="*/ 2779 h 6490"/>
              <a:gd name="T50" fmla="*/ 1348 w 6497"/>
              <a:gd name="T51" fmla="*/ 3392 h 6490"/>
              <a:gd name="T52" fmla="*/ 1225 w 6497"/>
              <a:gd name="T53" fmla="*/ 2414 h 6490"/>
              <a:gd name="T54" fmla="*/ 612 w 6497"/>
              <a:gd name="T55" fmla="*/ 1801 h 6490"/>
              <a:gd name="T56" fmla="*/ 1348 w 6497"/>
              <a:gd name="T57" fmla="*/ 1801 h 6490"/>
              <a:gd name="T58" fmla="*/ 1348 w 6497"/>
              <a:gd name="T59" fmla="*/ 1189 h 6490"/>
              <a:gd name="T60" fmla="*/ 612 w 6497"/>
              <a:gd name="T61" fmla="*/ 1189 h 6490"/>
              <a:gd name="T62" fmla="*/ 1225 w 6497"/>
              <a:gd name="T63" fmla="*/ 576 h 6490"/>
              <a:gd name="T64" fmla="*/ 1348 w 6497"/>
              <a:gd name="T65" fmla="*/ 1189 h 6490"/>
              <a:gd name="T66" fmla="*/ 2011 w 6497"/>
              <a:gd name="T67" fmla="*/ 4617 h 6490"/>
              <a:gd name="T68" fmla="*/ 2011 w 6497"/>
              <a:gd name="T69" fmla="*/ 3881 h 6490"/>
              <a:gd name="T70" fmla="*/ 2624 w 6497"/>
              <a:gd name="T71" fmla="*/ 4494 h 6490"/>
              <a:gd name="T72" fmla="*/ 2011 w 6497"/>
              <a:gd name="T73" fmla="*/ 3516 h 6490"/>
              <a:gd name="T74" fmla="*/ 2011 w 6497"/>
              <a:gd name="T75" fmla="*/ 2779 h 6490"/>
              <a:gd name="T76" fmla="*/ 2624 w 6497"/>
              <a:gd name="T77" fmla="*/ 3392 h 6490"/>
              <a:gd name="T78" fmla="*/ 2011 w 6497"/>
              <a:gd name="T79" fmla="*/ 2414 h 6490"/>
              <a:gd name="T80" fmla="*/ 2011 w 6497"/>
              <a:gd name="T81" fmla="*/ 1678 h 6490"/>
              <a:gd name="T82" fmla="*/ 2624 w 6497"/>
              <a:gd name="T83" fmla="*/ 2291 h 6490"/>
              <a:gd name="T84" fmla="*/ 2011 w 6497"/>
              <a:gd name="T85" fmla="*/ 1313 h 6490"/>
              <a:gd name="T86" fmla="*/ 2011 w 6497"/>
              <a:gd name="T87" fmla="*/ 576 h 6490"/>
              <a:gd name="T88" fmla="*/ 2624 w 6497"/>
              <a:gd name="T89" fmla="*/ 1189 h 6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97" h="6490">
                <a:moveTo>
                  <a:pt x="5617" y="1528"/>
                </a:moveTo>
                <a:lnTo>
                  <a:pt x="6320" y="1528"/>
                </a:lnTo>
                <a:cubicBezTo>
                  <a:pt x="6418" y="1528"/>
                  <a:pt x="6497" y="1448"/>
                  <a:pt x="6497" y="1351"/>
                </a:cubicBezTo>
                <a:lnTo>
                  <a:pt x="6497" y="648"/>
                </a:lnTo>
                <a:cubicBezTo>
                  <a:pt x="6497" y="550"/>
                  <a:pt x="6418" y="471"/>
                  <a:pt x="6320" y="471"/>
                </a:cubicBezTo>
                <a:lnTo>
                  <a:pt x="5617" y="471"/>
                </a:lnTo>
                <a:cubicBezTo>
                  <a:pt x="5520" y="471"/>
                  <a:pt x="5440" y="550"/>
                  <a:pt x="5440" y="648"/>
                </a:cubicBezTo>
                <a:lnTo>
                  <a:pt x="5440" y="783"/>
                </a:lnTo>
                <a:lnTo>
                  <a:pt x="4728" y="783"/>
                </a:lnTo>
                <a:cubicBezTo>
                  <a:pt x="4438" y="783"/>
                  <a:pt x="4202" y="1019"/>
                  <a:pt x="4202" y="1309"/>
                </a:cubicBezTo>
                <a:lnTo>
                  <a:pt x="4202" y="3029"/>
                </a:lnTo>
                <a:lnTo>
                  <a:pt x="3236" y="3029"/>
                </a:lnTo>
                <a:lnTo>
                  <a:pt x="3236" y="310"/>
                </a:lnTo>
                <a:cubicBezTo>
                  <a:pt x="3236" y="139"/>
                  <a:pt x="3097" y="0"/>
                  <a:pt x="2926" y="0"/>
                </a:cubicBezTo>
                <a:lnTo>
                  <a:pt x="310" y="0"/>
                </a:lnTo>
                <a:cubicBezTo>
                  <a:pt x="139" y="0"/>
                  <a:pt x="0" y="139"/>
                  <a:pt x="0" y="310"/>
                </a:cubicBezTo>
                <a:lnTo>
                  <a:pt x="0" y="6180"/>
                </a:lnTo>
                <a:cubicBezTo>
                  <a:pt x="0" y="6351"/>
                  <a:pt x="139" y="6490"/>
                  <a:pt x="310" y="6490"/>
                </a:cubicBezTo>
                <a:lnTo>
                  <a:pt x="1164" y="6490"/>
                </a:lnTo>
                <a:lnTo>
                  <a:pt x="1164" y="5205"/>
                </a:lnTo>
                <a:cubicBezTo>
                  <a:pt x="1164" y="5137"/>
                  <a:pt x="1219" y="5081"/>
                  <a:pt x="1287" y="5081"/>
                </a:cubicBezTo>
                <a:lnTo>
                  <a:pt x="1949" y="5081"/>
                </a:lnTo>
                <a:cubicBezTo>
                  <a:pt x="2017" y="5081"/>
                  <a:pt x="2072" y="5137"/>
                  <a:pt x="2072" y="5205"/>
                </a:cubicBezTo>
                <a:lnTo>
                  <a:pt x="2072" y="6490"/>
                </a:lnTo>
                <a:lnTo>
                  <a:pt x="2926" y="6490"/>
                </a:lnTo>
                <a:cubicBezTo>
                  <a:pt x="3097" y="6490"/>
                  <a:pt x="3236" y="6351"/>
                  <a:pt x="3236" y="6180"/>
                </a:cubicBezTo>
                <a:lnTo>
                  <a:pt x="3236" y="3461"/>
                </a:lnTo>
                <a:lnTo>
                  <a:pt x="4202" y="3461"/>
                </a:lnTo>
                <a:lnTo>
                  <a:pt x="4202" y="5181"/>
                </a:lnTo>
                <a:cubicBezTo>
                  <a:pt x="4202" y="5471"/>
                  <a:pt x="4438" y="5707"/>
                  <a:pt x="4728" y="5707"/>
                </a:cubicBezTo>
                <a:lnTo>
                  <a:pt x="5441" y="5707"/>
                </a:lnTo>
                <a:lnTo>
                  <a:pt x="5441" y="5843"/>
                </a:lnTo>
                <a:cubicBezTo>
                  <a:pt x="5441" y="5940"/>
                  <a:pt x="5520" y="6020"/>
                  <a:pt x="5617" y="6020"/>
                </a:cubicBezTo>
                <a:lnTo>
                  <a:pt x="6321" y="6020"/>
                </a:lnTo>
                <a:cubicBezTo>
                  <a:pt x="6418" y="6020"/>
                  <a:pt x="6497" y="5940"/>
                  <a:pt x="6497" y="5843"/>
                </a:cubicBezTo>
                <a:lnTo>
                  <a:pt x="6497" y="5140"/>
                </a:lnTo>
                <a:cubicBezTo>
                  <a:pt x="6497" y="5042"/>
                  <a:pt x="6418" y="4963"/>
                  <a:pt x="6321" y="4963"/>
                </a:cubicBezTo>
                <a:lnTo>
                  <a:pt x="5617" y="4963"/>
                </a:lnTo>
                <a:cubicBezTo>
                  <a:pt x="5520" y="4963"/>
                  <a:pt x="5441" y="5042"/>
                  <a:pt x="5441" y="5140"/>
                </a:cubicBezTo>
                <a:lnTo>
                  <a:pt x="5441" y="5275"/>
                </a:lnTo>
                <a:lnTo>
                  <a:pt x="4728" y="5275"/>
                </a:lnTo>
                <a:cubicBezTo>
                  <a:pt x="4676" y="5275"/>
                  <a:pt x="4634" y="5233"/>
                  <a:pt x="4634" y="5181"/>
                </a:cubicBezTo>
                <a:lnTo>
                  <a:pt x="4634" y="3461"/>
                </a:lnTo>
                <a:lnTo>
                  <a:pt x="5440" y="3461"/>
                </a:lnTo>
                <a:lnTo>
                  <a:pt x="5440" y="3597"/>
                </a:lnTo>
                <a:cubicBezTo>
                  <a:pt x="5440" y="3694"/>
                  <a:pt x="5520" y="3774"/>
                  <a:pt x="5617" y="3774"/>
                </a:cubicBezTo>
                <a:lnTo>
                  <a:pt x="6320" y="3774"/>
                </a:lnTo>
                <a:cubicBezTo>
                  <a:pt x="6418" y="3774"/>
                  <a:pt x="6497" y="3694"/>
                  <a:pt x="6497" y="3597"/>
                </a:cubicBezTo>
                <a:lnTo>
                  <a:pt x="6497" y="2894"/>
                </a:lnTo>
                <a:cubicBezTo>
                  <a:pt x="6497" y="2796"/>
                  <a:pt x="6418" y="2717"/>
                  <a:pt x="6320" y="2717"/>
                </a:cubicBezTo>
                <a:lnTo>
                  <a:pt x="5617" y="2717"/>
                </a:lnTo>
                <a:cubicBezTo>
                  <a:pt x="5520" y="2717"/>
                  <a:pt x="5440" y="2796"/>
                  <a:pt x="5440" y="2894"/>
                </a:cubicBezTo>
                <a:lnTo>
                  <a:pt x="5440" y="3029"/>
                </a:lnTo>
                <a:lnTo>
                  <a:pt x="4634" y="3029"/>
                </a:lnTo>
                <a:lnTo>
                  <a:pt x="4634" y="1309"/>
                </a:lnTo>
                <a:cubicBezTo>
                  <a:pt x="4634" y="1257"/>
                  <a:pt x="4676" y="1215"/>
                  <a:pt x="4728" y="1215"/>
                </a:cubicBezTo>
                <a:lnTo>
                  <a:pt x="5441" y="1215"/>
                </a:lnTo>
                <a:lnTo>
                  <a:pt x="5441" y="1351"/>
                </a:lnTo>
                <a:cubicBezTo>
                  <a:pt x="5440" y="1448"/>
                  <a:pt x="5520" y="1528"/>
                  <a:pt x="5617" y="1528"/>
                </a:cubicBezTo>
                <a:close/>
                <a:moveTo>
                  <a:pt x="1348" y="4494"/>
                </a:moveTo>
                <a:cubicBezTo>
                  <a:pt x="1348" y="4562"/>
                  <a:pt x="1293" y="4617"/>
                  <a:pt x="1225" y="4617"/>
                </a:cubicBezTo>
                <a:lnTo>
                  <a:pt x="735" y="4617"/>
                </a:lnTo>
                <a:cubicBezTo>
                  <a:pt x="667" y="4617"/>
                  <a:pt x="612" y="4562"/>
                  <a:pt x="612" y="4494"/>
                </a:cubicBezTo>
                <a:lnTo>
                  <a:pt x="612" y="4004"/>
                </a:lnTo>
                <a:cubicBezTo>
                  <a:pt x="612" y="3936"/>
                  <a:pt x="667" y="3881"/>
                  <a:pt x="735" y="3881"/>
                </a:cubicBezTo>
                <a:lnTo>
                  <a:pt x="1225" y="3881"/>
                </a:lnTo>
                <a:cubicBezTo>
                  <a:pt x="1293" y="3881"/>
                  <a:pt x="1348" y="3936"/>
                  <a:pt x="1348" y="4004"/>
                </a:cubicBezTo>
                <a:lnTo>
                  <a:pt x="1348" y="4494"/>
                </a:lnTo>
                <a:lnTo>
                  <a:pt x="1348" y="4494"/>
                </a:lnTo>
                <a:close/>
                <a:moveTo>
                  <a:pt x="1348" y="3392"/>
                </a:moveTo>
                <a:cubicBezTo>
                  <a:pt x="1348" y="3460"/>
                  <a:pt x="1293" y="3516"/>
                  <a:pt x="1225" y="3516"/>
                </a:cubicBezTo>
                <a:lnTo>
                  <a:pt x="735" y="3516"/>
                </a:lnTo>
                <a:cubicBezTo>
                  <a:pt x="667" y="3516"/>
                  <a:pt x="612" y="3460"/>
                  <a:pt x="612" y="3392"/>
                </a:cubicBezTo>
                <a:lnTo>
                  <a:pt x="612" y="2903"/>
                </a:lnTo>
                <a:cubicBezTo>
                  <a:pt x="612" y="2835"/>
                  <a:pt x="667" y="2779"/>
                  <a:pt x="735" y="2779"/>
                </a:cubicBezTo>
                <a:lnTo>
                  <a:pt x="1225" y="2779"/>
                </a:lnTo>
                <a:cubicBezTo>
                  <a:pt x="1293" y="2779"/>
                  <a:pt x="1348" y="2835"/>
                  <a:pt x="1348" y="2903"/>
                </a:cubicBezTo>
                <a:lnTo>
                  <a:pt x="1348" y="3392"/>
                </a:lnTo>
                <a:lnTo>
                  <a:pt x="1348" y="3392"/>
                </a:lnTo>
                <a:close/>
                <a:moveTo>
                  <a:pt x="1348" y="2291"/>
                </a:moveTo>
                <a:cubicBezTo>
                  <a:pt x="1348" y="2359"/>
                  <a:pt x="1293" y="2414"/>
                  <a:pt x="1225" y="2414"/>
                </a:cubicBezTo>
                <a:lnTo>
                  <a:pt x="735" y="2414"/>
                </a:lnTo>
                <a:cubicBezTo>
                  <a:pt x="667" y="2414"/>
                  <a:pt x="612" y="2359"/>
                  <a:pt x="612" y="2291"/>
                </a:cubicBezTo>
                <a:lnTo>
                  <a:pt x="612" y="1801"/>
                </a:lnTo>
                <a:cubicBezTo>
                  <a:pt x="612" y="1733"/>
                  <a:pt x="667" y="1678"/>
                  <a:pt x="735" y="1678"/>
                </a:cubicBezTo>
                <a:lnTo>
                  <a:pt x="1225" y="1678"/>
                </a:lnTo>
                <a:cubicBezTo>
                  <a:pt x="1293" y="1678"/>
                  <a:pt x="1348" y="1733"/>
                  <a:pt x="1348" y="1801"/>
                </a:cubicBezTo>
                <a:lnTo>
                  <a:pt x="1348" y="2291"/>
                </a:lnTo>
                <a:lnTo>
                  <a:pt x="1348" y="2291"/>
                </a:lnTo>
                <a:close/>
                <a:moveTo>
                  <a:pt x="1348" y="1189"/>
                </a:moveTo>
                <a:cubicBezTo>
                  <a:pt x="1348" y="1257"/>
                  <a:pt x="1293" y="1313"/>
                  <a:pt x="1225" y="1313"/>
                </a:cubicBezTo>
                <a:lnTo>
                  <a:pt x="735" y="1313"/>
                </a:lnTo>
                <a:cubicBezTo>
                  <a:pt x="667" y="1313"/>
                  <a:pt x="612" y="1257"/>
                  <a:pt x="612" y="1189"/>
                </a:cubicBezTo>
                <a:lnTo>
                  <a:pt x="612" y="700"/>
                </a:lnTo>
                <a:cubicBezTo>
                  <a:pt x="612" y="632"/>
                  <a:pt x="667" y="576"/>
                  <a:pt x="735" y="576"/>
                </a:cubicBezTo>
                <a:lnTo>
                  <a:pt x="1225" y="576"/>
                </a:lnTo>
                <a:cubicBezTo>
                  <a:pt x="1293" y="576"/>
                  <a:pt x="1348" y="632"/>
                  <a:pt x="1348" y="700"/>
                </a:cubicBezTo>
                <a:lnTo>
                  <a:pt x="1348" y="1189"/>
                </a:lnTo>
                <a:lnTo>
                  <a:pt x="1348" y="1189"/>
                </a:lnTo>
                <a:close/>
                <a:moveTo>
                  <a:pt x="2624" y="4494"/>
                </a:moveTo>
                <a:cubicBezTo>
                  <a:pt x="2624" y="4562"/>
                  <a:pt x="2569" y="4617"/>
                  <a:pt x="2501" y="4617"/>
                </a:cubicBezTo>
                <a:lnTo>
                  <a:pt x="2011" y="4617"/>
                </a:lnTo>
                <a:cubicBezTo>
                  <a:pt x="1943" y="4617"/>
                  <a:pt x="1888" y="4562"/>
                  <a:pt x="1888" y="4494"/>
                </a:cubicBezTo>
                <a:lnTo>
                  <a:pt x="1888" y="4004"/>
                </a:lnTo>
                <a:cubicBezTo>
                  <a:pt x="1888" y="3936"/>
                  <a:pt x="1943" y="3881"/>
                  <a:pt x="2011" y="3881"/>
                </a:cubicBezTo>
                <a:lnTo>
                  <a:pt x="2501" y="3881"/>
                </a:lnTo>
                <a:cubicBezTo>
                  <a:pt x="2569" y="3881"/>
                  <a:pt x="2624" y="3936"/>
                  <a:pt x="2624" y="4004"/>
                </a:cubicBezTo>
                <a:lnTo>
                  <a:pt x="2624" y="4494"/>
                </a:lnTo>
                <a:close/>
                <a:moveTo>
                  <a:pt x="2624" y="3392"/>
                </a:moveTo>
                <a:cubicBezTo>
                  <a:pt x="2624" y="3460"/>
                  <a:pt x="2569" y="3516"/>
                  <a:pt x="2501" y="3516"/>
                </a:cubicBezTo>
                <a:lnTo>
                  <a:pt x="2011" y="3516"/>
                </a:lnTo>
                <a:cubicBezTo>
                  <a:pt x="1943" y="3516"/>
                  <a:pt x="1888" y="3460"/>
                  <a:pt x="1888" y="3392"/>
                </a:cubicBezTo>
                <a:lnTo>
                  <a:pt x="1888" y="2903"/>
                </a:lnTo>
                <a:cubicBezTo>
                  <a:pt x="1888" y="2835"/>
                  <a:pt x="1943" y="2779"/>
                  <a:pt x="2011" y="2779"/>
                </a:cubicBezTo>
                <a:lnTo>
                  <a:pt x="2501" y="2779"/>
                </a:lnTo>
                <a:cubicBezTo>
                  <a:pt x="2569" y="2779"/>
                  <a:pt x="2624" y="2835"/>
                  <a:pt x="2624" y="2903"/>
                </a:cubicBezTo>
                <a:lnTo>
                  <a:pt x="2624" y="3392"/>
                </a:lnTo>
                <a:close/>
                <a:moveTo>
                  <a:pt x="2624" y="2291"/>
                </a:moveTo>
                <a:cubicBezTo>
                  <a:pt x="2624" y="2359"/>
                  <a:pt x="2569" y="2414"/>
                  <a:pt x="2501" y="2414"/>
                </a:cubicBezTo>
                <a:lnTo>
                  <a:pt x="2011" y="2414"/>
                </a:lnTo>
                <a:cubicBezTo>
                  <a:pt x="1943" y="2414"/>
                  <a:pt x="1888" y="2359"/>
                  <a:pt x="1888" y="2291"/>
                </a:cubicBezTo>
                <a:lnTo>
                  <a:pt x="1888" y="1801"/>
                </a:lnTo>
                <a:cubicBezTo>
                  <a:pt x="1888" y="1733"/>
                  <a:pt x="1943" y="1678"/>
                  <a:pt x="2011" y="1678"/>
                </a:cubicBezTo>
                <a:lnTo>
                  <a:pt x="2501" y="1678"/>
                </a:lnTo>
                <a:cubicBezTo>
                  <a:pt x="2569" y="1678"/>
                  <a:pt x="2624" y="1733"/>
                  <a:pt x="2624" y="1801"/>
                </a:cubicBezTo>
                <a:lnTo>
                  <a:pt x="2624" y="2291"/>
                </a:lnTo>
                <a:close/>
                <a:moveTo>
                  <a:pt x="2624" y="1189"/>
                </a:moveTo>
                <a:cubicBezTo>
                  <a:pt x="2624" y="1257"/>
                  <a:pt x="2569" y="1313"/>
                  <a:pt x="2501" y="1313"/>
                </a:cubicBezTo>
                <a:lnTo>
                  <a:pt x="2011" y="1313"/>
                </a:lnTo>
                <a:cubicBezTo>
                  <a:pt x="1943" y="1313"/>
                  <a:pt x="1888" y="1257"/>
                  <a:pt x="1888" y="1189"/>
                </a:cubicBezTo>
                <a:lnTo>
                  <a:pt x="1888" y="700"/>
                </a:lnTo>
                <a:cubicBezTo>
                  <a:pt x="1888" y="632"/>
                  <a:pt x="1943" y="576"/>
                  <a:pt x="2011" y="576"/>
                </a:cubicBezTo>
                <a:lnTo>
                  <a:pt x="2501" y="576"/>
                </a:lnTo>
                <a:cubicBezTo>
                  <a:pt x="2569" y="576"/>
                  <a:pt x="2624" y="632"/>
                  <a:pt x="2624" y="700"/>
                </a:cubicBezTo>
                <a:lnTo>
                  <a:pt x="2624" y="118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3" name="矩形 2"/>
          <p:cNvSpPr/>
          <p:nvPr/>
        </p:nvSpPr>
        <p:spPr>
          <a:xfrm>
            <a:off x="1214120" y="508635"/>
            <a:ext cx="9763760" cy="706755"/>
          </a:xfrm>
          <a:prstGeom prst="rect">
            <a:avLst/>
          </a:prstGeom>
        </p:spPr>
        <p:txBody>
          <a:bodyPr wrap="square">
            <a:spAutoFit/>
          </a:bodyPr>
          <a:p>
            <a:pPr algn="ctr"/>
            <a:r>
              <a:rPr lang="zh-CN" altLang="en-US" sz="4000" b="1" spc="600" dirty="0">
                <a:solidFill>
                  <a:srgbClr val="1D78FA"/>
                </a:solidFill>
                <a:latin typeface="华文中宋" panose="02010600040101010101" charset="-122"/>
                <a:ea typeface="华文中宋" panose="02010600040101010101" charset="-122"/>
              </a:rPr>
              <a:t>北京应急管理学会网站建设解决</a:t>
            </a:r>
            <a:r>
              <a:rPr lang="zh-CN" altLang="en-US" sz="4000" b="1" spc="600" dirty="0">
                <a:solidFill>
                  <a:srgbClr val="1D78FA"/>
                </a:solidFill>
                <a:latin typeface="华文中宋" panose="02010600040101010101" charset="-122"/>
                <a:ea typeface="华文中宋" panose="02010600040101010101" charset="-122"/>
              </a:rPr>
              <a:t>方案</a:t>
            </a:r>
            <a:endParaRPr lang="zh-CN" altLang="en-US" sz="4000" b="1" spc="600" dirty="0">
              <a:solidFill>
                <a:srgbClr val="1D78FA"/>
              </a:solidFill>
              <a:latin typeface="华文中宋" panose="02010600040101010101" charset="-122"/>
              <a:ea typeface="华文中宋" panose="0201060004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2495" y="305214"/>
            <a:ext cx="2345492"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mn-cs"/>
              </a:rPr>
              <a:t>功能架构图</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mn-cs"/>
            </a:endParaRPr>
          </a:p>
        </p:txBody>
      </p:sp>
      <p:pic>
        <p:nvPicPr>
          <p:cNvPr id="3" name="图片 2"/>
          <p:cNvPicPr>
            <a:picLocks noChangeAspect="1"/>
          </p:cNvPicPr>
          <p:nvPr/>
        </p:nvPicPr>
        <p:blipFill>
          <a:blip r:embed="rId1"/>
          <a:stretch>
            <a:fillRect/>
          </a:stretch>
        </p:blipFill>
        <p:spPr>
          <a:xfrm>
            <a:off x="1276350" y="706755"/>
            <a:ext cx="9639300" cy="61512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2720" y="305435"/>
            <a:ext cx="3151505"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功能介绍</a:t>
            </a:r>
            <a:r>
              <a:rPr kumimoji="0" lang="en-US" altLang="zh-CN"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文章</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系统</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endParaRPr>
          </a:p>
        </p:txBody>
      </p:sp>
      <p:grpSp>
        <p:nvGrpSpPr>
          <p:cNvPr id="14" name="组合 13"/>
          <p:cNvGrpSpPr/>
          <p:nvPr/>
        </p:nvGrpSpPr>
        <p:grpSpPr>
          <a:xfrm>
            <a:off x="657909" y="1306195"/>
            <a:ext cx="4635072" cy="4471862"/>
            <a:chOff x="380" y="1348"/>
            <a:chExt cx="9273" cy="8946"/>
          </a:xfrm>
        </p:grpSpPr>
        <p:pic>
          <p:nvPicPr>
            <p:cNvPr id="12" name="图片 11" descr="文章分享"/>
            <p:cNvPicPr>
              <a:picLocks noChangeAspect="1"/>
            </p:cNvPicPr>
            <p:nvPr/>
          </p:nvPicPr>
          <p:blipFill>
            <a:blip r:embed="rId1"/>
            <a:stretch>
              <a:fillRect/>
            </a:stretch>
          </p:blipFill>
          <p:spPr>
            <a:xfrm>
              <a:off x="6204" y="3625"/>
              <a:ext cx="3449" cy="6123"/>
            </a:xfrm>
            <a:prstGeom prst="rect">
              <a:avLst/>
            </a:prstGeom>
            <a:effectLst>
              <a:outerShdw blurRad="152400" dir="5400000" algn="t" rotWithShape="0">
                <a:srgbClr val="0A419D">
                  <a:alpha val="26000"/>
                </a:srgbClr>
              </a:outerShdw>
            </a:effectLst>
          </p:spPr>
        </p:pic>
        <p:pic>
          <p:nvPicPr>
            <p:cNvPr id="13" name="图片 12" descr="文章审核"/>
            <p:cNvPicPr>
              <a:picLocks noChangeAspect="1"/>
            </p:cNvPicPr>
            <p:nvPr/>
          </p:nvPicPr>
          <p:blipFill>
            <a:blip r:embed="rId2"/>
            <a:stretch>
              <a:fillRect/>
            </a:stretch>
          </p:blipFill>
          <p:spPr>
            <a:xfrm>
              <a:off x="380" y="1348"/>
              <a:ext cx="8504" cy="4188"/>
            </a:xfrm>
            <a:prstGeom prst="rect">
              <a:avLst/>
            </a:prstGeom>
            <a:effectLst>
              <a:outerShdw blurRad="152400" dir="5400000" algn="t" rotWithShape="0">
                <a:srgbClr val="0A419D">
                  <a:alpha val="26000"/>
                </a:srgbClr>
              </a:outerShdw>
            </a:effectLst>
          </p:spPr>
        </p:pic>
        <p:pic>
          <p:nvPicPr>
            <p:cNvPr id="11" name="图片 10" descr="文件详情页"/>
            <p:cNvPicPr>
              <a:picLocks noChangeAspect="1"/>
            </p:cNvPicPr>
            <p:nvPr/>
          </p:nvPicPr>
          <p:blipFill>
            <a:blip r:embed="rId3"/>
            <a:stretch>
              <a:fillRect/>
            </a:stretch>
          </p:blipFill>
          <p:spPr>
            <a:xfrm>
              <a:off x="2903" y="3078"/>
              <a:ext cx="3452" cy="7216"/>
            </a:xfrm>
            <a:prstGeom prst="rect">
              <a:avLst/>
            </a:prstGeom>
            <a:effectLst>
              <a:outerShdw blurRad="152400" dir="5400000" algn="t" rotWithShape="0">
                <a:srgbClr val="0A419D">
                  <a:alpha val="26000"/>
                </a:srgbClr>
              </a:outerShdw>
            </a:effectLst>
          </p:spPr>
        </p:pic>
      </p:grpSp>
      <p:sp>
        <p:nvSpPr>
          <p:cNvPr id="5" name="文本框 4"/>
          <p:cNvSpPr txBox="1"/>
          <p:nvPr/>
        </p:nvSpPr>
        <p:spPr>
          <a:xfrm>
            <a:off x="6125210" y="1306195"/>
            <a:ext cx="4744085" cy="1568450"/>
          </a:xfrm>
          <a:prstGeom prst="rect">
            <a:avLst/>
          </a:prstGeom>
          <a:noFill/>
        </p:spPr>
        <p:txBody>
          <a:bodyPr wrap="square" rtlCol="0">
            <a:spAutoFit/>
          </a:bodyPr>
          <a:p>
            <a:pPr algn="l">
              <a:lnSpc>
                <a:spcPct val="150000"/>
              </a:lnSpc>
              <a:buClrTx/>
              <a:buSzTx/>
              <a:buFontTx/>
            </a:pPr>
            <a:r>
              <a:rPr lang="zh-CN" altLang="en-US" sz="1600">
                <a:solidFill>
                  <a:srgbClr val="435F79"/>
                </a:solidFill>
                <a:latin typeface="华文中宋" panose="02010600040101010101" charset="-122"/>
                <a:ea typeface="华文中宋" panose="02010600040101010101" charset="-122"/>
                <a:cs typeface="思源黑体 CN Regular" panose="020B0500000000000000" charset="-122"/>
              </a:rPr>
              <a:t>文章系统，学会官方政策、行业热点、访谈专栏、安全管理、培训教育、技术运用、网络舆情、科普宣传等介绍文章，有效宣传学会最新政策和热点信息，为会员</a:t>
            </a:r>
            <a:r>
              <a:rPr lang="zh-CN" altLang="en-US" sz="1600">
                <a:solidFill>
                  <a:srgbClr val="435F79"/>
                </a:solidFill>
                <a:latin typeface="华文中宋" panose="02010600040101010101" charset="-122"/>
                <a:ea typeface="华文中宋" panose="02010600040101010101" charset="-122"/>
                <a:cs typeface="思源黑体 CN Regular" panose="020B0500000000000000" charset="-122"/>
              </a:rPr>
              <a:t>单位提供更全更实用的信息资讯。</a:t>
            </a:r>
            <a:endParaRPr lang="zh-CN" altLang="en-US" sz="1600">
              <a:solidFill>
                <a:srgbClr val="435F79"/>
              </a:solidFill>
              <a:latin typeface="华文中宋" panose="02010600040101010101" charset="-122"/>
              <a:ea typeface="华文中宋" panose="02010600040101010101" charset="-122"/>
              <a:cs typeface="思源黑体 CN Regular" panose="020B0500000000000000" charset="-122"/>
            </a:endParaRPr>
          </a:p>
        </p:txBody>
      </p:sp>
      <p:sp>
        <p:nvSpPr>
          <p:cNvPr id="7" name="文本框 6"/>
          <p:cNvSpPr txBox="1"/>
          <p:nvPr/>
        </p:nvSpPr>
        <p:spPr>
          <a:xfrm>
            <a:off x="6271260" y="3079115"/>
            <a:ext cx="4658360" cy="2529840"/>
          </a:xfrm>
          <a:prstGeom prst="rect">
            <a:avLst/>
          </a:prstGeom>
          <a:noFill/>
        </p:spPr>
        <p:txBody>
          <a:bodyPr wrap="square" rtlCol="0">
            <a:spAutoFit/>
          </a:bodyPr>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sym typeface="+mn-ea"/>
              </a:rPr>
              <a:t>-文章审核</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Tx/>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rPr>
              <a:t>内容审核者对文章进行审核，挑选更优质的内容进行发布</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endParaRPr>
          </a:p>
          <a:p>
            <a:pPr algn="l">
              <a:lnSpc>
                <a:spcPct val="130000"/>
              </a:lnSpc>
              <a:buClrTx/>
              <a:buSzTx/>
              <a:buFont typeface="Arial" panose="020B0604020202020204" pitchFamily="34" charset="0"/>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rPr>
              <a:t>-互动交流</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nSpc>
                <a:spcPct val="130000"/>
              </a:lnSpc>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支持点赞、评论，促进群众交流互动</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nSpc>
                <a:spcPct val="130000"/>
              </a:lnSpc>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rPr>
              <a:t>-分享传播</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nSpc>
                <a:spcPct val="130000"/>
              </a:lnSpc>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一键即可分享，获得更多曝光和流量</a:t>
            </a:r>
            <a:endParaRPr lang="zh-CN" altLang="en-US" sz="1200">
              <a:solidFill>
                <a:schemeClr val="tx1">
                  <a:lumMod val="65000"/>
                  <a:lumOff val="35000"/>
                </a:schemeClr>
              </a:solidFill>
              <a:latin typeface="华文中宋" panose="02010600040101010101" charset="-122"/>
              <a:ea typeface="华文中宋" panose="02010600040101010101" charset="-122"/>
              <a:cs typeface="华文中宋"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2720" y="305435"/>
            <a:ext cx="3151505"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功能介绍</a:t>
            </a:r>
            <a:r>
              <a:rPr kumimoji="0" lang="en-US" altLang="zh-CN"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表单</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系统</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endParaRPr>
          </a:p>
        </p:txBody>
      </p:sp>
      <p:sp>
        <p:nvSpPr>
          <p:cNvPr id="2" name="文本框 1"/>
          <p:cNvSpPr txBox="1"/>
          <p:nvPr/>
        </p:nvSpPr>
        <p:spPr>
          <a:xfrm>
            <a:off x="5142865" y="1423035"/>
            <a:ext cx="5042535" cy="1938020"/>
          </a:xfrm>
          <a:prstGeom prst="rect">
            <a:avLst/>
          </a:prstGeom>
          <a:noFill/>
        </p:spPr>
        <p:txBody>
          <a:bodyPr wrap="square" rtlCol="0">
            <a:spAutoFit/>
          </a:bodyPr>
          <a:p>
            <a:pPr>
              <a:lnSpc>
                <a:spcPct val="150000"/>
              </a:lnSpc>
            </a:pPr>
            <a:r>
              <a:rPr lang="zh-CN" altLang="en-US" sz="1600">
                <a:solidFill>
                  <a:srgbClr val="435F79"/>
                </a:solidFill>
                <a:latin typeface="华文中宋" panose="02010600040101010101" charset="-122"/>
                <a:ea typeface="华文中宋" panose="02010600040101010101" charset="-122"/>
                <a:sym typeface="+mn-ea"/>
              </a:rPr>
              <a:t>表单系统，解决应急管理学会会员单位数据收集渠道单一、成本高、效率低等问题。广大会员单位可结合办事体验，通过表单系统提出建议，一来可推动学会政务服务水平建设迈上新台阶，二来</a:t>
            </a:r>
            <a:r>
              <a:rPr lang="zh-CN" altLang="en-US" sz="1600">
                <a:solidFill>
                  <a:srgbClr val="435F79"/>
                </a:solidFill>
                <a:latin typeface="华文中宋" panose="02010600040101010101" charset="-122"/>
                <a:ea typeface="华文中宋" panose="02010600040101010101" charset="-122"/>
                <a:sym typeface="+mn-ea"/>
              </a:rPr>
              <a:t>学会可实现精准高效听取民生建议。</a:t>
            </a:r>
            <a:endPar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endParaRPr>
          </a:p>
        </p:txBody>
      </p:sp>
      <p:sp>
        <p:nvSpPr>
          <p:cNvPr id="3" name="文本框 2"/>
          <p:cNvSpPr txBox="1"/>
          <p:nvPr/>
        </p:nvSpPr>
        <p:spPr>
          <a:xfrm>
            <a:off x="5233670" y="3470275"/>
            <a:ext cx="5042535" cy="2529840"/>
          </a:xfrm>
          <a:prstGeom prst="rect">
            <a:avLst/>
          </a:prstGeom>
          <a:noFill/>
        </p:spPr>
        <p:txBody>
          <a:bodyPr wrap="square" rtlCol="0">
            <a:spAutoFit/>
          </a:bodyPr>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sym typeface="+mn-ea"/>
              </a:rPr>
              <a:t>-场景丰富</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Tx/>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rPr>
              <a:t>适用于学会献言、民生信箱、服务申请、会员</a:t>
            </a: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rPr>
              <a:t>企业建议等场景</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sym typeface="+mn-ea"/>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sym typeface="+mn-ea"/>
              </a:rPr>
              <a:t>-多种字段</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rPr>
              <a:t>单选、多选、下拉、手机号、地理位置、文本框、图片上传等</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endParaRPr>
          </a:p>
          <a:p>
            <a:pPr algn="l">
              <a:lnSpc>
                <a:spcPct val="130000"/>
              </a:lnSpc>
              <a:buClrTx/>
              <a:buSzTx/>
              <a:buNone/>
            </a:pPr>
            <a:endParaRPr lang="zh-CN" altLang="en-US" sz="1600">
              <a:solidFill>
                <a:schemeClr val="tx1">
                  <a:lumMod val="65000"/>
                  <a:lumOff val="35000"/>
                </a:schemeClr>
              </a:solidFill>
              <a:latin typeface="华文中宋" panose="02010600040101010101" charset="-122"/>
              <a:ea typeface="华文中宋" panose="02010600040101010101" charset="-122"/>
              <a:cs typeface="华文中宋" panose="02010600040101010101" charset="-122"/>
              <a:sym typeface="+mn-ea"/>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sym typeface="+mn-ea"/>
              </a:rPr>
              <a:t>-实时提醒</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sym typeface="+mn-ea"/>
            </a:endParaRPr>
          </a:p>
          <a:p>
            <a:pPr algn="l">
              <a:lnSpc>
                <a:spcPct val="130000"/>
              </a:lnSpc>
              <a:buClrTx/>
              <a:buSzTx/>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rPr>
              <a:t>新提交表单消息通知管理员，便于及时跟进和回访</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p:txBody>
      </p:sp>
      <p:pic>
        <p:nvPicPr>
          <p:cNvPr id="9" name="图片 8" descr="表单"/>
          <p:cNvPicPr>
            <a:picLocks noChangeAspect="1"/>
          </p:cNvPicPr>
          <p:nvPr/>
        </p:nvPicPr>
        <p:blipFill>
          <a:blip r:embed="rId1"/>
          <a:stretch>
            <a:fillRect/>
          </a:stretch>
        </p:blipFill>
        <p:spPr>
          <a:xfrm>
            <a:off x="534670" y="1308100"/>
            <a:ext cx="1960245" cy="3917315"/>
          </a:xfrm>
          <a:prstGeom prst="rect">
            <a:avLst/>
          </a:prstGeom>
          <a:effectLst>
            <a:outerShdw blurRad="152400" dir="5400000" algn="t" rotWithShape="0">
              <a:srgbClr val="0A419D">
                <a:alpha val="26000"/>
              </a:srgbClr>
            </a:outerShdw>
          </a:effectLst>
        </p:spPr>
      </p:pic>
      <p:pic>
        <p:nvPicPr>
          <p:cNvPr id="6" name="图片 5" descr="组 97"/>
          <p:cNvPicPr>
            <a:picLocks noChangeAspect="1"/>
          </p:cNvPicPr>
          <p:nvPr/>
        </p:nvPicPr>
        <p:blipFill>
          <a:blip r:embed="rId2"/>
          <a:stretch>
            <a:fillRect/>
          </a:stretch>
        </p:blipFill>
        <p:spPr>
          <a:xfrm>
            <a:off x="2538730" y="1805940"/>
            <a:ext cx="2456180" cy="40659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2720" y="305435"/>
            <a:ext cx="3151505"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功能介绍</a:t>
            </a:r>
            <a:r>
              <a:rPr kumimoji="0" lang="en-US" altLang="zh-CN"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图册系统</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endParaRPr>
          </a:p>
        </p:txBody>
      </p:sp>
      <p:sp>
        <p:nvSpPr>
          <p:cNvPr id="2" name="文本框 1"/>
          <p:cNvSpPr txBox="1"/>
          <p:nvPr/>
        </p:nvSpPr>
        <p:spPr>
          <a:xfrm>
            <a:off x="5908040" y="1520190"/>
            <a:ext cx="4942205" cy="1198880"/>
          </a:xfrm>
          <a:prstGeom prst="rect">
            <a:avLst/>
          </a:prstGeom>
          <a:noFill/>
        </p:spPr>
        <p:txBody>
          <a:bodyPr wrap="square" rtlCol="0">
            <a:spAutoFit/>
          </a:bodyPr>
          <a:p>
            <a:pPr>
              <a:lnSpc>
                <a:spcPct val="150000"/>
              </a:lnSpc>
            </a:pPr>
            <a:r>
              <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rPr>
              <a:t>图册系统，通过图片更直观地展示时政新闻、时事热点采访报道现场。多种模块样式和图片特效，使得网站个性化设置更多、展示效果更佳。</a:t>
            </a:r>
            <a:endPar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endParaRPr>
          </a:p>
        </p:txBody>
      </p:sp>
      <p:sp>
        <p:nvSpPr>
          <p:cNvPr id="3" name="文本框 2"/>
          <p:cNvSpPr txBox="1"/>
          <p:nvPr/>
        </p:nvSpPr>
        <p:spPr>
          <a:xfrm>
            <a:off x="5908040" y="2910840"/>
            <a:ext cx="4942205" cy="2809240"/>
          </a:xfrm>
          <a:prstGeom prst="rect">
            <a:avLst/>
          </a:prstGeom>
          <a:noFill/>
        </p:spPr>
        <p:txBody>
          <a:bodyPr wrap="square" rtlCol="0">
            <a:spAutoFit/>
          </a:bodyPr>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sym typeface="+mn-ea"/>
              </a:rPr>
              <a:t>-在线展示</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sym typeface="+mn-ea"/>
            </a:endParaRPr>
          </a:p>
          <a:p>
            <a:pPr algn="l">
              <a:lnSpc>
                <a:spcPct val="130000"/>
              </a:lnSpc>
              <a:buClrTx/>
              <a:buSzTx/>
              <a:buFontTx/>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rPr>
              <a:t>采访现场、党建过程、志愿者活动等在线展示，直观地引起</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endParaRPr>
          </a:p>
          <a:p>
            <a:pPr algn="l">
              <a:lnSpc>
                <a:spcPct val="130000"/>
              </a:lnSpc>
              <a:buClrTx/>
              <a:buSzTx/>
              <a:buFontTx/>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rPr>
              <a:t>会员关注</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endParaRPr>
          </a:p>
          <a:p>
            <a:pPr algn="l">
              <a:lnSpc>
                <a:spcPct val="130000"/>
              </a:lnSpc>
              <a:buClrTx/>
              <a:buSzTx/>
              <a:buFont typeface="Arial" panose="020B0604020202020204" pitchFamily="34" charset="0"/>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sym typeface="+mn-ea"/>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rPr>
              <a:t>-多种展示载体</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nSpc>
                <a:spcPct val="130000"/>
              </a:lnSpc>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图册、图文、视频，展示样式更形象直观</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nSpc>
                <a:spcPct val="130000"/>
              </a:lnSpc>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rPr>
              <a:t>-样式丰富</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多种排版样式可选，展示效果丰富</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p:txBody>
      </p:sp>
      <p:pic>
        <p:nvPicPr>
          <p:cNvPr id="15" name="图片 14" descr="图片系统"/>
          <p:cNvPicPr>
            <a:picLocks noChangeAspect="1"/>
          </p:cNvPicPr>
          <p:nvPr/>
        </p:nvPicPr>
        <p:blipFill>
          <a:blip r:embed="rId1"/>
          <a:stretch>
            <a:fillRect/>
          </a:stretch>
        </p:blipFill>
        <p:spPr>
          <a:xfrm>
            <a:off x="1259205" y="1843405"/>
            <a:ext cx="2004060" cy="3559175"/>
          </a:xfrm>
          <a:prstGeom prst="rect">
            <a:avLst/>
          </a:prstGeom>
          <a:effectLst>
            <a:outerShdw blurRad="152400" dir="5400000" algn="t" rotWithShape="0">
              <a:srgbClr val="0A419D">
                <a:alpha val="30000"/>
              </a:srgbClr>
            </a:outerShdw>
          </a:effectLst>
        </p:spPr>
      </p:pic>
      <p:pic>
        <p:nvPicPr>
          <p:cNvPr id="16" name="图片 15" descr="图片系统2"/>
          <p:cNvPicPr>
            <a:picLocks noChangeAspect="1"/>
          </p:cNvPicPr>
          <p:nvPr/>
        </p:nvPicPr>
        <p:blipFill>
          <a:blip r:embed="rId2"/>
          <a:stretch>
            <a:fillRect/>
          </a:stretch>
        </p:blipFill>
        <p:spPr>
          <a:xfrm>
            <a:off x="3515995" y="2369185"/>
            <a:ext cx="2004060" cy="3559175"/>
          </a:xfrm>
          <a:prstGeom prst="rect">
            <a:avLst/>
          </a:prstGeom>
          <a:effectLst>
            <a:outerShdw blurRad="152400" dir="5400000" algn="t" rotWithShape="0">
              <a:srgbClr val="0A419D">
                <a:alpha val="30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2720" y="305435"/>
            <a:ext cx="3151505"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功能介绍</a:t>
            </a:r>
            <a:r>
              <a:rPr kumimoji="0" lang="en-US" altLang="zh-CN"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在线</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查询</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endParaRPr>
          </a:p>
        </p:txBody>
      </p:sp>
      <p:sp>
        <p:nvSpPr>
          <p:cNvPr id="7" name="文本框 6"/>
          <p:cNvSpPr txBox="1"/>
          <p:nvPr/>
        </p:nvSpPr>
        <p:spPr>
          <a:xfrm>
            <a:off x="5339080" y="3088640"/>
            <a:ext cx="5730875" cy="2809240"/>
          </a:xfrm>
          <a:prstGeom prst="rect">
            <a:avLst/>
          </a:prstGeom>
          <a:noFill/>
        </p:spPr>
        <p:txBody>
          <a:bodyPr wrap="square" rtlCol="0" anchor="t">
            <a:spAutoFit/>
          </a:bodyPr>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sym typeface="+mn-ea"/>
              </a:rPr>
              <a:t>-信息查询</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rPr>
              <a:t>助力</a:t>
            </a: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rPr>
              <a:t>会员单位自助式获取信息，减少</a:t>
            </a: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rPr>
              <a:t>学会答疑成本，提高效率</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sym typeface="+mn-ea"/>
              </a:rPr>
              <a:t>-表单查询</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rPr>
              <a:t>关联表单中的多元化信息，</a:t>
            </a: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rPr>
              <a:t>会员单位可在线共享海量信息</a:t>
            </a:r>
            <a:endParaRPr lang="zh-CN" altLang="en-US">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sym typeface="+mn-ea"/>
              </a:rPr>
              <a:t>-模糊查询</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rPr>
              <a:t>支持输入的部分关键词，检索到与之相关联的所有选项数据，从而使</a:t>
            </a: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sym typeface="+mn-ea"/>
              </a:rPr>
              <a:t>会员单位能够尽快地找到所需的数据</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p:txBody>
      </p:sp>
      <p:sp>
        <p:nvSpPr>
          <p:cNvPr id="5" name="文本框 4"/>
          <p:cNvSpPr txBox="1"/>
          <p:nvPr/>
        </p:nvSpPr>
        <p:spPr>
          <a:xfrm>
            <a:off x="5332730" y="1520190"/>
            <a:ext cx="5737225" cy="1568450"/>
          </a:xfrm>
          <a:prstGeom prst="rect">
            <a:avLst/>
          </a:prstGeom>
          <a:noFill/>
        </p:spPr>
        <p:txBody>
          <a:bodyPr wrap="square" rtlCol="0">
            <a:spAutoFit/>
          </a:bodyPr>
          <a:p>
            <a:pPr>
              <a:lnSpc>
                <a:spcPct val="150000"/>
              </a:lnSpc>
            </a:pPr>
            <a:r>
              <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rPr>
              <a:t>在线查询功能，可为会员单位提供数据查询服务。围绕学会政务服务话题，学会将审查业务所需的材料信息录入查询系统中。会员单位可自行查询，提前得知并准备相关材料，有助于提高学会政务办理效率，减少会员</a:t>
            </a:r>
            <a:r>
              <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rPr>
              <a:t>单位跑腿次数。</a:t>
            </a:r>
            <a:endParaRPr lang="zh-CN" altLang="en-US" sz="1600">
              <a:solidFill>
                <a:srgbClr val="435F79"/>
              </a:solidFill>
              <a:latin typeface="华文中宋" panose="02010600040101010101" charset="-122"/>
              <a:ea typeface="华文中宋" panose="02010600040101010101" charset="-122"/>
              <a:cs typeface="思源黑体 CN Regular" panose="020B0500000000000000" charset="-122"/>
              <a:sym typeface="+mn-ea"/>
            </a:endParaRPr>
          </a:p>
        </p:txBody>
      </p:sp>
      <p:pic>
        <p:nvPicPr>
          <p:cNvPr id="6" name="图片 5" descr="查询结果"/>
          <p:cNvPicPr>
            <a:picLocks noChangeAspect="1"/>
          </p:cNvPicPr>
          <p:nvPr/>
        </p:nvPicPr>
        <p:blipFill>
          <a:blip r:embed="rId1"/>
          <a:stretch>
            <a:fillRect/>
          </a:stretch>
        </p:blipFill>
        <p:spPr>
          <a:xfrm>
            <a:off x="3094355" y="2395855"/>
            <a:ext cx="1915160" cy="3533140"/>
          </a:xfrm>
          <a:prstGeom prst="rect">
            <a:avLst/>
          </a:prstGeom>
          <a:effectLst>
            <a:outerShdw blurRad="152400" dir="5400000" algn="t" rotWithShape="0">
              <a:srgbClr val="0A419D">
                <a:alpha val="30000"/>
              </a:srgbClr>
            </a:outerShdw>
          </a:effectLst>
        </p:spPr>
      </p:pic>
      <p:pic>
        <p:nvPicPr>
          <p:cNvPr id="10" name="图片 9" descr="信息查询"/>
          <p:cNvPicPr>
            <a:picLocks noChangeAspect="1"/>
          </p:cNvPicPr>
          <p:nvPr/>
        </p:nvPicPr>
        <p:blipFill>
          <a:blip r:embed="rId2"/>
          <a:stretch>
            <a:fillRect/>
          </a:stretch>
        </p:blipFill>
        <p:spPr>
          <a:xfrm>
            <a:off x="897890" y="1805940"/>
            <a:ext cx="1972310" cy="3533140"/>
          </a:xfrm>
          <a:prstGeom prst="rect">
            <a:avLst/>
          </a:prstGeom>
          <a:effectLst>
            <a:outerShdw blurRad="152400" dir="5400000" algn="t" rotWithShape="0">
              <a:srgbClr val="0A419D">
                <a:alpha val="30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2720" y="305435"/>
            <a:ext cx="3151505"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功能介绍</a:t>
            </a:r>
            <a:r>
              <a:rPr kumimoji="0" lang="en-US" altLang="zh-CN"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在线</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投票</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endParaRPr>
          </a:p>
        </p:txBody>
      </p:sp>
      <p:sp>
        <p:nvSpPr>
          <p:cNvPr id="5" name="文本框 4"/>
          <p:cNvSpPr txBox="1"/>
          <p:nvPr/>
        </p:nvSpPr>
        <p:spPr>
          <a:xfrm>
            <a:off x="5971540" y="1798320"/>
            <a:ext cx="4916170" cy="1568450"/>
          </a:xfrm>
          <a:prstGeom prst="rect">
            <a:avLst/>
          </a:prstGeom>
          <a:noFill/>
        </p:spPr>
        <p:txBody>
          <a:bodyPr wrap="square" rtlCol="0">
            <a:spAutoFit/>
          </a:bodyPr>
          <a:p>
            <a:pPr algn="l">
              <a:lnSpc>
                <a:spcPct val="150000"/>
              </a:lnSpc>
              <a:buClrTx/>
              <a:buSzTx/>
              <a:buFontTx/>
            </a:pPr>
            <a:r>
              <a:rPr lang="zh-CN" altLang="en-US" sz="1600">
                <a:solidFill>
                  <a:srgbClr val="435F79"/>
                </a:solidFill>
                <a:latin typeface="华文中宋" panose="02010600040101010101" charset="-122"/>
                <a:ea typeface="华文中宋" panose="02010600040101010101" charset="-122"/>
                <a:cs typeface="华文中宋" panose="02010600040101010101" charset="-122"/>
                <a:sym typeface="+mn-ea"/>
              </a:rPr>
              <a:t>创建在线投票活动，如“我最满意的党建服务”“年度最受欢迎科普课程”等，获取会员单位潜在诉求和兴趣，同时通过排行榜实时更新数据，让会员</a:t>
            </a:r>
            <a:r>
              <a:rPr lang="zh-CN" altLang="en-US" sz="1600">
                <a:solidFill>
                  <a:srgbClr val="435F79"/>
                </a:solidFill>
                <a:latin typeface="华文中宋" panose="02010600040101010101" charset="-122"/>
                <a:ea typeface="华文中宋" panose="02010600040101010101" charset="-122"/>
                <a:cs typeface="华文中宋" panose="02010600040101010101" charset="-122"/>
                <a:sym typeface="+mn-ea"/>
              </a:rPr>
              <a:t>单位直观看到参与人数，增加积极性。</a:t>
            </a:r>
            <a:endParaRPr lang="zh-CN" altLang="en-US" sz="1600">
              <a:solidFill>
                <a:srgbClr val="435F79"/>
              </a:solidFill>
              <a:latin typeface="华文中宋" panose="02010600040101010101" charset="-122"/>
              <a:ea typeface="华文中宋" panose="02010600040101010101" charset="-122"/>
              <a:cs typeface="华文中宋" panose="02010600040101010101" charset="-122"/>
            </a:endParaRPr>
          </a:p>
        </p:txBody>
      </p:sp>
      <p:sp>
        <p:nvSpPr>
          <p:cNvPr id="11" name="文本框 10"/>
          <p:cNvSpPr txBox="1"/>
          <p:nvPr/>
        </p:nvSpPr>
        <p:spPr>
          <a:xfrm>
            <a:off x="6026785" y="3366770"/>
            <a:ext cx="4397375" cy="2529840"/>
          </a:xfrm>
          <a:prstGeom prst="rect">
            <a:avLst/>
          </a:prstGeom>
          <a:noFill/>
        </p:spPr>
        <p:txBody>
          <a:bodyPr wrap="square" rtlCol="0">
            <a:spAutoFit/>
          </a:bodyPr>
          <a:p>
            <a:pPr algn="l">
              <a:lnSpc>
                <a:spcPct val="130000"/>
              </a:lnSpc>
              <a:buClrTx/>
              <a:buSzTx/>
              <a:buFont typeface="Arial" panose="020B0604020202020204" pitchFamily="34" charset="0"/>
              <a:buNone/>
            </a:pPr>
            <a:r>
              <a:rPr lang="en-US" altLang="zh-CN" sz="1600">
                <a:solidFill>
                  <a:srgbClr val="0253CB"/>
                </a:solidFill>
                <a:latin typeface="思源黑体 CN Bold" panose="020B0800000000000000" charset="-122"/>
                <a:ea typeface="思源黑体 CN Bold" panose="020B0800000000000000" charset="-122"/>
                <a:cs typeface="思源黑体 CN Bold" panose="020B0800000000000000" charset="-122"/>
              </a:rPr>
              <a:t>-</a:t>
            </a:r>
            <a:r>
              <a:rPr lang="en-US" altLang="zh-CN" sz="1600">
                <a:solidFill>
                  <a:srgbClr val="0253CB"/>
                </a:solidFill>
                <a:latin typeface="华文中宋" panose="02010600040101010101" charset="-122"/>
                <a:ea typeface="华文中宋" panose="02010600040101010101" charset="-122"/>
                <a:cs typeface="华文中宋" panose="02010600040101010101" charset="-122"/>
              </a:rPr>
              <a:t>在线投票</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Tx/>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创建便捷，投票数据，排行榜实时更新</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rPr>
              <a:t>-诉求获取</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Tx/>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数据分析</a:t>
            </a: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学会诉求，优化基层建设策略</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sym typeface="+mn-ea"/>
              </a:rPr>
              <a:t>-增加互动</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Tx/>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各类评选投票活动，增加学会与</a:t>
            </a: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会员单位的互动频率</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p:txBody>
      </p:sp>
      <p:pic>
        <p:nvPicPr>
          <p:cNvPr id="9" name="图片 8" descr="投票"/>
          <p:cNvPicPr>
            <a:picLocks noChangeAspect="1"/>
          </p:cNvPicPr>
          <p:nvPr/>
        </p:nvPicPr>
        <p:blipFill>
          <a:blip r:embed="rId1"/>
          <a:stretch>
            <a:fillRect/>
          </a:stretch>
        </p:blipFill>
        <p:spPr>
          <a:xfrm>
            <a:off x="1261745" y="1868805"/>
            <a:ext cx="1990090" cy="3533775"/>
          </a:xfrm>
          <a:prstGeom prst="rect">
            <a:avLst/>
          </a:prstGeom>
          <a:effectLst>
            <a:outerShdw blurRad="152400" dir="5400000" algn="t" rotWithShape="0">
              <a:srgbClr val="0A419D">
                <a:alpha val="30000"/>
              </a:srgbClr>
            </a:outerShdw>
          </a:effectLst>
        </p:spPr>
      </p:pic>
      <p:pic>
        <p:nvPicPr>
          <p:cNvPr id="12" name="图片 11" descr="投票结果"/>
          <p:cNvPicPr>
            <a:picLocks noChangeAspect="1"/>
          </p:cNvPicPr>
          <p:nvPr/>
        </p:nvPicPr>
        <p:blipFill>
          <a:blip r:embed="rId2"/>
          <a:stretch>
            <a:fillRect/>
          </a:stretch>
        </p:blipFill>
        <p:spPr>
          <a:xfrm>
            <a:off x="3515995" y="2395855"/>
            <a:ext cx="1990090" cy="3532505"/>
          </a:xfrm>
          <a:prstGeom prst="rect">
            <a:avLst/>
          </a:prstGeom>
          <a:effectLst>
            <a:outerShdw blurRad="152400" dir="5400000" algn="t" rotWithShape="0">
              <a:srgbClr val="0A419D">
                <a:alpha val="30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2720" y="305435"/>
            <a:ext cx="3151505"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功能介绍</a:t>
            </a:r>
            <a:r>
              <a:rPr kumimoji="0" lang="en-US" altLang="zh-CN"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在线</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留言</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endParaRPr>
          </a:p>
        </p:txBody>
      </p:sp>
      <p:sp>
        <p:nvSpPr>
          <p:cNvPr id="2" name="文本框 1"/>
          <p:cNvSpPr txBox="1"/>
          <p:nvPr/>
        </p:nvSpPr>
        <p:spPr>
          <a:xfrm>
            <a:off x="5971540" y="3188970"/>
            <a:ext cx="4879340" cy="2529840"/>
          </a:xfrm>
          <a:prstGeom prst="rect">
            <a:avLst/>
          </a:prstGeom>
          <a:noFill/>
        </p:spPr>
        <p:txBody>
          <a:bodyPr wrap="square" rtlCol="0">
            <a:spAutoFit/>
          </a:bodyPr>
          <a:p>
            <a:pPr algn="l">
              <a:lnSpc>
                <a:spcPct val="130000"/>
              </a:lnSpc>
              <a:buClrTx/>
              <a:buSzTx/>
              <a:buFont typeface="Arial" panose="020B0604020202020204" pitchFamily="34" charset="0"/>
              <a:buNone/>
            </a:pPr>
            <a:r>
              <a:rPr lang="en-US" altLang="zh-CN" sz="1600">
                <a:solidFill>
                  <a:srgbClr val="0253CB"/>
                </a:solidFill>
                <a:latin typeface="思源黑体 CN Bold" panose="020B0800000000000000" charset="-122"/>
                <a:ea typeface="思源黑体 CN Bold" panose="020B0800000000000000" charset="-122"/>
                <a:cs typeface="思源黑体 CN Bold" panose="020B0800000000000000" charset="-122"/>
              </a:rPr>
              <a:t>-</a:t>
            </a:r>
            <a:r>
              <a:rPr lang="en-US" altLang="zh-CN" sz="1600">
                <a:solidFill>
                  <a:srgbClr val="0253CB"/>
                </a:solidFill>
                <a:latin typeface="华文中宋" panose="02010600040101010101" charset="-122"/>
                <a:ea typeface="华文中宋" panose="02010600040101010101" charset="-122"/>
                <a:cs typeface="华文中宋" panose="02010600040101010101" charset="-122"/>
              </a:rPr>
              <a:t>填写邮箱电话</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Tx/>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根据留言群众填写的邮箱和电话及时回访，一对一进行交流</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rPr>
              <a:t>-留言审核</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Tx/>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管理员自主审核留言内容公开与否</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rPr>
              <a:t>-互动交流</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Tx/>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管理员可回复群众留言，有效提高</a:t>
            </a: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会员满意度和参政积极性</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p:txBody>
      </p:sp>
      <p:sp>
        <p:nvSpPr>
          <p:cNvPr id="3" name="文本框 2"/>
          <p:cNvSpPr txBox="1"/>
          <p:nvPr/>
        </p:nvSpPr>
        <p:spPr>
          <a:xfrm>
            <a:off x="5971540" y="1798320"/>
            <a:ext cx="4916170" cy="1060450"/>
          </a:xfrm>
          <a:prstGeom prst="rect">
            <a:avLst/>
          </a:prstGeom>
          <a:noFill/>
        </p:spPr>
        <p:txBody>
          <a:bodyPr wrap="square" rtlCol="0">
            <a:spAutoFit/>
          </a:bodyPr>
          <a:p>
            <a:pPr>
              <a:lnSpc>
                <a:spcPct val="150000"/>
              </a:lnSpc>
            </a:pPr>
            <a:r>
              <a:rPr lang="zh-CN" altLang="en-US" sz="1400">
                <a:solidFill>
                  <a:srgbClr val="435F79"/>
                </a:solidFill>
                <a:latin typeface="思源黑体 CN Normal" panose="020B0400000000000000" charset="-122"/>
                <a:ea typeface="思源黑体 CN Normal" panose="020B0400000000000000" charset="-122"/>
                <a:cs typeface="微软雅黑" panose="020B0503020204020204" charset="-122"/>
                <a:sym typeface="+mn-ea"/>
              </a:rPr>
              <a:t>提供留言板功能，会员或访客可随时留言，学会人员积极听取民生意见和建议，便于</a:t>
            </a:r>
            <a:r>
              <a:rPr lang="zh-CN" altLang="en-US" sz="1400">
                <a:solidFill>
                  <a:srgbClr val="435F79"/>
                </a:solidFill>
                <a:latin typeface="思源黑体 CN Normal" panose="020B0400000000000000" charset="-122"/>
                <a:ea typeface="思源黑体 CN Normal" panose="020B0400000000000000" charset="-122"/>
                <a:cs typeface="微软雅黑" panose="020B0503020204020204" charset="-122"/>
                <a:sym typeface="+mn-ea"/>
              </a:rPr>
              <a:t>学会更有效率地和基层民众进行交流及</a:t>
            </a:r>
            <a:r>
              <a:rPr lang="zh-CN" altLang="en-US" sz="1400">
                <a:solidFill>
                  <a:srgbClr val="435F79"/>
                </a:solidFill>
                <a:latin typeface="思源黑体 CN Normal" panose="020B0400000000000000" charset="-122"/>
                <a:ea typeface="思源黑体 CN Normal" panose="020B0400000000000000" charset="-122"/>
                <a:cs typeface="微软雅黑" panose="020B0503020204020204" charset="-122"/>
                <a:sym typeface="+mn-ea"/>
              </a:rPr>
              <a:t>改进服务流程</a:t>
            </a:r>
            <a:r>
              <a:rPr lang="zh-CN" altLang="en-US" sz="1400">
                <a:solidFill>
                  <a:srgbClr val="435F79"/>
                </a:solidFill>
                <a:latin typeface="思源黑体 CN Normal" panose="020B0400000000000000" charset="-122"/>
                <a:ea typeface="思源黑体 CN Normal" panose="020B0400000000000000" charset="-122"/>
                <a:cs typeface="微软雅黑" panose="020B0503020204020204" charset="-122"/>
                <a:sym typeface="+mn-ea"/>
              </a:rPr>
              <a:t>。</a:t>
            </a:r>
            <a:endParaRPr lang="zh-CN" altLang="en-US" sz="1400">
              <a:solidFill>
                <a:srgbClr val="435F79"/>
              </a:solidFill>
              <a:latin typeface="思源黑体 CN Normal" panose="020B0400000000000000" charset="-122"/>
              <a:ea typeface="思源黑体 CN Normal" panose="020B0400000000000000" charset="-122"/>
              <a:cs typeface="微软雅黑" panose="020B0503020204020204" charset="-122"/>
              <a:sym typeface="+mn-ea"/>
            </a:endParaRPr>
          </a:p>
        </p:txBody>
      </p:sp>
      <p:pic>
        <p:nvPicPr>
          <p:cNvPr id="6" name="图片 5" descr="在线留言2"/>
          <p:cNvPicPr>
            <a:picLocks noChangeAspect="1"/>
          </p:cNvPicPr>
          <p:nvPr/>
        </p:nvPicPr>
        <p:blipFill>
          <a:blip r:embed="rId1"/>
          <a:stretch>
            <a:fillRect/>
          </a:stretch>
        </p:blipFill>
        <p:spPr>
          <a:xfrm>
            <a:off x="3515995" y="2395855"/>
            <a:ext cx="1990090" cy="3533140"/>
          </a:xfrm>
          <a:prstGeom prst="rect">
            <a:avLst/>
          </a:prstGeom>
          <a:effectLst>
            <a:outerShdw blurRad="152400" dir="5400000" algn="t" rotWithShape="0">
              <a:srgbClr val="0A419D">
                <a:alpha val="30000"/>
              </a:srgbClr>
            </a:outerShdw>
          </a:effectLst>
        </p:spPr>
      </p:pic>
      <p:pic>
        <p:nvPicPr>
          <p:cNvPr id="7" name="图片 6" descr="在线留言"/>
          <p:cNvPicPr>
            <a:picLocks noChangeAspect="1"/>
          </p:cNvPicPr>
          <p:nvPr/>
        </p:nvPicPr>
        <p:blipFill>
          <a:blip r:embed="rId2"/>
          <a:stretch>
            <a:fillRect/>
          </a:stretch>
        </p:blipFill>
        <p:spPr>
          <a:xfrm>
            <a:off x="1261745" y="1868805"/>
            <a:ext cx="1990090" cy="3533140"/>
          </a:xfrm>
          <a:prstGeom prst="rect">
            <a:avLst/>
          </a:prstGeom>
          <a:effectLst>
            <a:outerShdw blurRad="152400" dir="5400000" algn="t" rotWithShape="0">
              <a:srgbClr val="0A419D">
                <a:alpha val="30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2720" y="305435"/>
            <a:ext cx="3151505"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功能介绍</a:t>
            </a:r>
            <a:r>
              <a:rPr kumimoji="0" lang="en-US" altLang="zh-CN"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数据</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分析</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endParaRPr>
          </a:p>
        </p:txBody>
      </p:sp>
      <p:sp>
        <p:nvSpPr>
          <p:cNvPr id="5" name="文本框 4"/>
          <p:cNvSpPr txBox="1"/>
          <p:nvPr/>
        </p:nvSpPr>
        <p:spPr>
          <a:xfrm>
            <a:off x="1172210" y="1290320"/>
            <a:ext cx="9846945" cy="829945"/>
          </a:xfrm>
          <a:prstGeom prst="rect">
            <a:avLst/>
          </a:prstGeom>
          <a:noFill/>
        </p:spPr>
        <p:txBody>
          <a:bodyPr wrap="square" rtlCol="0">
            <a:spAutoFit/>
          </a:bodyPr>
          <a:p>
            <a:pPr>
              <a:lnSpc>
                <a:spcPct val="150000"/>
              </a:lnSpc>
            </a:pPr>
            <a:r>
              <a:rPr lang="zh-CN" altLang="en-US" sz="1600">
                <a:solidFill>
                  <a:srgbClr val="435F79"/>
                </a:solidFill>
                <a:latin typeface="华文中宋" panose="02010600040101010101" charset="-122"/>
                <a:ea typeface="华文中宋" panose="02010600040101010101" charset="-122"/>
                <a:cs typeface="微软雅黑" panose="020B0503020204020204" charset="-122"/>
                <a:sym typeface="+mn-ea"/>
              </a:rPr>
              <a:t>管理后台支持实时统计访问数据，了解数据概况及用户画像。数据可视化，直观反馈网站运营情况和客户群共性，依据数据可及时调整运营策略，实现精准化运营。</a:t>
            </a:r>
            <a:endParaRPr lang="zh-CN" altLang="en-US" sz="1600">
              <a:solidFill>
                <a:srgbClr val="435F79"/>
              </a:solidFill>
              <a:latin typeface="华文中宋" panose="02010600040101010101" charset="-122"/>
              <a:ea typeface="华文中宋" panose="02010600040101010101" charset="-122"/>
              <a:cs typeface="微软雅黑" panose="020B0503020204020204" charset="-122"/>
              <a:sym typeface="+mn-ea"/>
            </a:endParaRPr>
          </a:p>
        </p:txBody>
      </p:sp>
      <p:sp>
        <p:nvSpPr>
          <p:cNvPr id="8" name="文本框 7"/>
          <p:cNvSpPr txBox="1"/>
          <p:nvPr/>
        </p:nvSpPr>
        <p:spPr>
          <a:xfrm>
            <a:off x="8211185" y="2644140"/>
            <a:ext cx="2807970" cy="2809240"/>
          </a:xfrm>
          <a:prstGeom prst="rect">
            <a:avLst/>
          </a:prstGeom>
          <a:noFill/>
        </p:spPr>
        <p:txBody>
          <a:bodyPr wrap="square" rtlCol="0">
            <a:spAutoFit/>
          </a:bodyPr>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rPr>
              <a:t>-网站概况</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访问PV、UV、IP、访问深度、</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停留时长着陆页等</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rPr>
              <a:t>-渠道统计</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各渠道来源的访问统计 </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rPr>
              <a:t>-转化分析</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页面跳转分析</a:t>
            </a:r>
            <a:endParaRPr lang="zh-CN" altLang="en-US" sz="1000">
              <a:solidFill>
                <a:schemeClr val="tx1">
                  <a:lumMod val="65000"/>
                  <a:lumOff val="35000"/>
                </a:schemeClr>
              </a:solidFill>
              <a:latin typeface="华文中宋" panose="02010600040101010101" charset="-122"/>
              <a:ea typeface="华文中宋" panose="02010600040101010101" charset="-122"/>
              <a:cs typeface="华文中宋" panose="02010600040101010101" charset="-122"/>
            </a:endParaRPr>
          </a:p>
        </p:txBody>
      </p:sp>
      <p:pic>
        <p:nvPicPr>
          <p:cNvPr id="9" name="图片 8" descr="数据"/>
          <p:cNvPicPr>
            <a:picLocks noChangeAspect="1"/>
          </p:cNvPicPr>
          <p:nvPr/>
        </p:nvPicPr>
        <p:blipFill>
          <a:blip r:embed="rId1"/>
          <a:stretch>
            <a:fillRect/>
          </a:stretch>
        </p:blipFill>
        <p:spPr>
          <a:xfrm>
            <a:off x="1172210" y="2546350"/>
            <a:ext cx="6779895" cy="32810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2720" y="305435"/>
            <a:ext cx="3151505"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功能介绍</a:t>
            </a:r>
            <a:r>
              <a:rPr kumimoji="0" lang="en-US" altLang="zh-CN"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网站</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备份</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endParaRPr>
          </a:p>
        </p:txBody>
      </p:sp>
      <p:sp>
        <p:nvSpPr>
          <p:cNvPr id="5" name="文本框 4"/>
          <p:cNvSpPr txBox="1"/>
          <p:nvPr/>
        </p:nvSpPr>
        <p:spPr>
          <a:xfrm>
            <a:off x="6029325" y="1798320"/>
            <a:ext cx="4916170" cy="829945"/>
          </a:xfrm>
          <a:prstGeom prst="rect">
            <a:avLst/>
          </a:prstGeom>
          <a:noFill/>
        </p:spPr>
        <p:txBody>
          <a:bodyPr wrap="square" rtlCol="0">
            <a:spAutoFit/>
          </a:bodyPr>
          <a:p>
            <a:pPr>
              <a:lnSpc>
                <a:spcPct val="150000"/>
              </a:lnSpc>
            </a:pPr>
            <a:r>
              <a:rPr lang="zh-CN" altLang="en-US" sz="1600">
                <a:solidFill>
                  <a:srgbClr val="435F79"/>
                </a:solidFill>
                <a:latin typeface="华文中宋" panose="02010600040101010101" charset="-122"/>
                <a:ea typeface="华文中宋" panose="02010600040101010101" charset="-122"/>
                <a:cs typeface="微软雅黑" panose="020B0503020204020204" charset="-122"/>
                <a:sym typeface="+mn-ea"/>
              </a:rPr>
              <a:t>网站备份功能为政企网站数据保驾护航，备份数据随时可还原，保证海量政府数据资源的安全和完整。</a:t>
            </a:r>
            <a:endParaRPr lang="zh-CN" altLang="en-US" sz="1600">
              <a:solidFill>
                <a:srgbClr val="435F79"/>
              </a:solidFill>
              <a:latin typeface="华文中宋" panose="02010600040101010101" charset="-122"/>
              <a:ea typeface="华文中宋" panose="02010600040101010101" charset="-122"/>
              <a:cs typeface="微软雅黑" panose="020B0503020204020204" charset="-122"/>
              <a:sym typeface="+mn-ea"/>
            </a:endParaRPr>
          </a:p>
        </p:txBody>
      </p:sp>
      <p:sp>
        <p:nvSpPr>
          <p:cNvPr id="8" name="文本框 7"/>
          <p:cNvSpPr txBox="1"/>
          <p:nvPr/>
        </p:nvSpPr>
        <p:spPr>
          <a:xfrm>
            <a:off x="6029325" y="3188970"/>
            <a:ext cx="4678680" cy="2529840"/>
          </a:xfrm>
          <a:prstGeom prst="rect">
            <a:avLst/>
          </a:prstGeom>
          <a:noFill/>
        </p:spPr>
        <p:txBody>
          <a:bodyPr wrap="square" rtlCol="0">
            <a:spAutoFit/>
          </a:bodyPr>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rPr>
              <a:t>-手动备份</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手动式即时备份，不怕数据丢失</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rPr>
              <a:t>-自动备份</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系统每7天备份一次数据，自动帮忙保存重要信息</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rPr>
              <a:t>-还原备份</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根据备份操作，可还原数据，追溯操作有依据</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p:txBody>
      </p:sp>
      <p:pic>
        <p:nvPicPr>
          <p:cNvPr id="11" name="图片 10" descr="网站备份"/>
          <p:cNvPicPr>
            <a:picLocks noChangeAspect="1"/>
          </p:cNvPicPr>
          <p:nvPr/>
        </p:nvPicPr>
        <p:blipFill>
          <a:blip r:embed="rId1"/>
          <a:srcRect b="2867"/>
          <a:stretch>
            <a:fillRect/>
          </a:stretch>
        </p:blipFill>
        <p:spPr>
          <a:xfrm>
            <a:off x="1191895" y="1503045"/>
            <a:ext cx="4483735" cy="44056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2720" y="305435"/>
            <a:ext cx="3151505"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功能介绍</a:t>
            </a:r>
            <a:r>
              <a:rPr kumimoji="0" lang="en-US" altLang="zh-CN"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操作</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日记</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endParaRPr>
          </a:p>
        </p:txBody>
      </p:sp>
      <p:sp>
        <p:nvSpPr>
          <p:cNvPr id="2" name="文本框 1"/>
          <p:cNvSpPr txBox="1"/>
          <p:nvPr/>
        </p:nvSpPr>
        <p:spPr>
          <a:xfrm>
            <a:off x="1357630" y="1263650"/>
            <a:ext cx="9825990" cy="460375"/>
          </a:xfrm>
          <a:prstGeom prst="rect">
            <a:avLst/>
          </a:prstGeom>
          <a:noFill/>
        </p:spPr>
        <p:txBody>
          <a:bodyPr wrap="square" rtlCol="0">
            <a:spAutoFit/>
          </a:bodyPr>
          <a:p>
            <a:pPr>
              <a:lnSpc>
                <a:spcPct val="150000"/>
              </a:lnSpc>
            </a:pPr>
            <a:r>
              <a:rPr lang="zh-CN" altLang="en-US" sz="1600">
                <a:solidFill>
                  <a:srgbClr val="435F79"/>
                </a:solidFill>
                <a:latin typeface="华文中宋" panose="02010600040101010101" charset="-122"/>
                <a:ea typeface="华文中宋" panose="02010600040101010101" charset="-122"/>
                <a:cs typeface="华文中宋" panose="02010600040101010101" charset="-122"/>
                <a:sym typeface="+mn-ea"/>
              </a:rPr>
              <a:t>对操作行为、时间、</a:t>
            </a:r>
            <a:r>
              <a:rPr lang="en-US" altLang="zh-CN" sz="1600">
                <a:solidFill>
                  <a:srgbClr val="435F79"/>
                </a:solidFill>
                <a:latin typeface="华文中宋" panose="02010600040101010101" charset="-122"/>
                <a:ea typeface="华文中宋" panose="02010600040101010101" charset="-122"/>
                <a:cs typeface="华文中宋" panose="02010600040101010101" charset="-122"/>
                <a:sym typeface="+mn-ea"/>
              </a:rPr>
              <a:t>IP</a:t>
            </a:r>
            <a:r>
              <a:rPr lang="zh-CN" altLang="en-US" sz="1600">
                <a:solidFill>
                  <a:srgbClr val="435F79"/>
                </a:solidFill>
                <a:latin typeface="华文中宋" panose="02010600040101010101" charset="-122"/>
                <a:ea typeface="华文中宋" panose="02010600040101010101" charset="-122"/>
                <a:cs typeface="华文中宋" panose="02010600040101010101" charset="-122"/>
                <a:sym typeface="+mn-ea"/>
              </a:rPr>
              <a:t>进行监控，管理员可在后台查看操作记录，追溯员工操作动作保证网站后台管理秩序。</a:t>
            </a:r>
            <a:endParaRPr lang="zh-CN" altLang="en-US" sz="1600">
              <a:solidFill>
                <a:srgbClr val="435F79"/>
              </a:solidFill>
              <a:latin typeface="华文中宋" panose="02010600040101010101" charset="-122"/>
              <a:ea typeface="华文中宋" panose="02010600040101010101" charset="-122"/>
              <a:cs typeface="华文中宋" panose="02010600040101010101" charset="-122"/>
              <a:sym typeface="+mn-ea"/>
            </a:endParaRPr>
          </a:p>
        </p:txBody>
      </p:sp>
      <p:pic>
        <p:nvPicPr>
          <p:cNvPr id="3" name="图片 2" descr="操作日记"/>
          <p:cNvPicPr>
            <a:picLocks noChangeAspect="1"/>
          </p:cNvPicPr>
          <p:nvPr/>
        </p:nvPicPr>
        <p:blipFill>
          <a:blip r:embed="rId1"/>
          <a:stretch>
            <a:fillRect/>
          </a:stretch>
        </p:blipFill>
        <p:spPr>
          <a:xfrm>
            <a:off x="1204595" y="2001520"/>
            <a:ext cx="9540240" cy="40125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2720" y="305435"/>
            <a:ext cx="3151505"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功能介绍</a:t>
            </a:r>
            <a:r>
              <a:rPr kumimoji="0" lang="en-US" altLang="zh-CN"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操作</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rPr>
              <a:t>日记</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华文中宋" panose="02010600040101010101" charset="-122"/>
            </a:endParaRPr>
          </a:p>
        </p:txBody>
      </p:sp>
      <p:sp>
        <p:nvSpPr>
          <p:cNvPr id="5" name="文本框 4"/>
          <p:cNvSpPr txBox="1"/>
          <p:nvPr/>
        </p:nvSpPr>
        <p:spPr>
          <a:xfrm>
            <a:off x="5721985" y="1213485"/>
            <a:ext cx="5377180" cy="1198880"/>
          </a:xfrm>
          <a:prstGeom prst="rect">
            <a:avLst/>
          </a:prstGeom>
          <a:noFill/>
        </p:spPr>
        <p:txBody>
          <a:bodyPr wrap="square" rtlCol="0">
            <a:spAutoFit/>
          </a:bodyPr>
          <a:p>
            <a:pPr>
              <a:lnSpc>
                <a:spcPct val="150000"/>
              </a:lnSpc>
            </a:pPr>
            <a:r>
              <a:rPr lang="zh-CN" altLang="en-US" sz="1600">
                <a:solidFill>
                  <a:srgbClr val="435F79"/>
                </a:solidFill>
                <a:latin typeface="华文中宋" panose="02010600040101010101" charset="-122"/>
                <a:ea typeface="华文中宋" panose="02010600040101010101" charset="-122"/>
                <a:cs typeface="华文细黑" panose="02010600040101010101" charset="-122"/>
                <a:sym typeface="+mn-ea"/>
              </a:rPr>
              <a:t>网站助手实现在手机上随时随地管理网站，学会工作人员在手机端即可查看网站数据和最新消息，还能即时建设修改网站。</a:t>
            </a:r>
            <a:endParaRPr lang="zh-CN" altLang="en-US" sz="1600">
              <a:solidFill>
                <a:srgbClr val="435F79"/>
              </a:solidFill>
              <a:latin typeface="华文中宋" panose="02010600040101010101" charset="-122"/>
              <a:ea typeface="华文中宋" panose="02010600040101010101" charset="-122"/>
              <a:cs typeface="华文细黑" panose="02010600040101010101" charset="-122"/>
              <a:sym typeface="+mn-ea"/>
            </a:endParaRPr>
          </a:p>
        </p:txBody>
      </p:sp>
      <p:sp>
        <p:nvSpPr>
          <p:cNvPr id="9" name="文本框 8"/>
          <p:cNvSpPr txBox="1"/>
          <p:nvPr/>
        </p:nvSpPr>
        <p:spPr>
          <a:xfrm>
            <a:off x="5742305" y="2412365"/>
            <a:ext cx="5376545" cy="3728720"/>
          </a:xfrm>
          <a:prstGeom prst="rect">
            <a:avLst/>
          </a:prstGeom>
          <a:noFill/>
        </p:spPr>
        <p:txBody>
          <a:bodyPr wrap="square" rtlCol="0">
            <a:spAutoFit/>
          </a:bodyPr>
          <a:p>
            <a:pPr algn="l">
              <a:lnSpc>
                <a:spcPct val="130000"/>
              </a:lnSpc>
              <a:buClrTx/>
              <a:buSzTx/>
              <a:buFont typeface="Arial" panose="020B0604020202020204" pitchFamily="34" charset="0"/>
              <a:buNone/>
            </a:pPr>
            <a:r>
              <a:rPr lang="en-US" altLang="zh-CN" sz="1600">
                <a:solidFill>
                  <a:srgbClr val="0253CB"/>
                </a:solidFill>
                <a:latin typeface="思源黑体 CN Bold" panose="020B0800000000000000" charset="-122"/>
                <a:ea typeface="思源黑体 CN Bold" panose="020B0800000000000000" charset="-122"/>
                <a:cs typeface="思源黑体 CN Bold" panose="020B0800000000000000" charset="-122"/>
              </a:rPr>
              <a:t>-</a:t>
            </a:r>
            <a:r>
              <a:rPr lang="en-US" altLang="zh-CN" sz="1600">
                <a:solidFill>
                  <a:srgbClr val="0253CB"/>
                </a:solidFill>
                <a:latin typeface="华文中宋" panose="02010600040101010101" charset="-122"/>
                <a:ea typeface="华文中宋" panose="02010600040101010101" charset="-122"/>
                <a:cs typeface="华文中宋" panose="02010600040101010101" charset="-122"/>
              </a:rPr>
              <a:t>实时经营数据</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统计访客量、用户消息数、会员量等关键数据，快速了解网站动态助力网站运营</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rPr>
              <a:t>-即时响应消息</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不再担心错过新消息，可随时查看消息并快速响应</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rPr>
              <a:t>-轻松管理产品</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添加产品，编辑信息、上下架、修改价格等功能一应俱全</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en-US" altLang="zh-CN" sz="1600">
                <a:solidFill>
                  <a:srgbClr val="0253CB"/>
                </a:solidFill>
                <a:latin typeface="华文中宋" panose="02010600040101010101" charset="-122"/>
                <a:ea typeface="华文中宋" panose="02010600040101010101" charset="-122"/>
                <a:cs typeface="华文中宋" panose="02010600040101010101" charset="-122"/>
              </a:rPr>
              <a:t>-便捷查看文章</a:t>
            </a:r>
            <a:endParaRPr lang="en-US" altLang="zh-CN" sz="1600">
              <a:solidFill>
                <a:srgbClr val="0253CB"/>
              </a:solidFill>
              <a:latin typeface="华文中宋" panose="02010600040101010101" charset="-122"/>
              <a:ea typeface="华文中宋" panose="02010600040101010101" charset="-122"/>
              <a:cs typeface="华文中宋" panose="02010600040101010101" charset="-122"/>
            </a:endParaRPr>
          </a:p>
          <a:p>
            <a:pPr algn="l">
              <a:lnSpc>
                <a:spcPct val="130000"/>
              </a:lnSpc>
              <a:buClrTx/>
              <a:buSzTx/>
              <a:buFont typeface="Arial" panose="020B0604020202020204" pitchFamily="34" charset="0"/>
              <a:buNone/>
            </a:pPr>
            <a:r>
              <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rPr>
              <a:t>支持手机端查看文章阅读量，浏览文章评论，轻松快捷体验满分</a:t>
            </a:r>
            <a:endParaRPr lang="zh-CN" altLang="en-US" sz="1400">
              <a:solidFill>
                <a:schemeClr val="tx1">
                  <a:lumMod val="50000"/>
                  <a:lumOff val="50000"/>
                </a:schemeClr>
              </a:solidFill>
              <a:latin typeface="华文中宋" panose="02010600040101010101" charset="-122"/>
              <a:ea typeface="华文中宋" panose="02010600040101010101" charset="-122"/>
              <a:cs typeface="华文中宋" panose="02010600040101010101" charset="-122"/>
            </a:endParaRPr>
          </a:p>
        </p:txBody>
      </p:sp>
      <p:pic>
        <p:nvPicPr>
          <p:cNvPr id="14" name="图片 13" descr="网站助手"/>
          <p:cNvPicPr>
            <a:picLocks noChangeAspect="1"/>
          </p:cNvPicPr>
          <p:nvPr/>
        </p:nvPicPr>
        <p:blipFill>
          <a:blip r:embed="rId1"/>
          <a:stretch>
            <a:fillRect/>
          </a:stretch>
        </p:blipFill>
        <p:spPr>
          <a:xfrm>
            <a:off x="1213485" y="1868805"/>
            <a:ext cx="1990725" cy="3542030"/>
          </a:xfrm>
          <a:prstGeom prst="rect">
            <a:avLst/>
          </a:prstGeom>
          <a:effectLst>
            <a:outerShdw blurRad="152400" dir="5400000" algn="t" rotWithShape="0">
              <a:srgbClr val="0A419D">
                <a:alpha val="30000"/>
              </a:srgbClr>
            </a:outerShdw>
          </a:effectLst>
        </p:spPr>
      </p:pic>
      <p:pic>
        <p:nvPicPr>
          <p:cNvPr id="17" name="图片 16" descr="网站助手-文章"/>
          <p:cNvPicPr>
            <a:picLocks noChangeAspect="1"/>
          </p:cNvPicPr>
          <p:nvPr/>
        </p:nvPicPr>
        <p:blipFill>
          <a:blip r:embed="rId2"/>
          <a:stretch>
            <a:fillRect/>
          </a:stretch>
        </p:blipFill>
        <p:spPr>
          <a:xfrm>
            <a:off x="3467735" y="2386965"/>
            <a:ext cx="1990725" cy="3542030"/>
          </a:xfrm>
          <a:prstGeom prst="rect">
            <a:avLst/>
          </a:prstGeom>
          <a:effectLst>
            <a:outerShdw blurRad="152400" dir="5400000" algn="t" rotWithShape="0">
              <a:srgbClr val="0A419D">
                <a:alpha val="30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 name="矩形 64"/>
          <p:cNvSpPr/>
          <p:nvPr/>
        </p:nvSpPr>
        <p:spPr>
          <a:xfrm>
            <a:off x="5052649" y="2171660"/>
            <a:ext cx="2086702" cy="2514680"/>
          </a:xfrm>
          <a:prstGeom prst="rect">
            <a:avLst/>
          </a:prstGeom>
          <a:gradFill flip="none" rotWithShape="1">
            <a:gsLst>
              <a:gs pos="0">
                <a:srgbClr val="1D78FA"/>
              </a:gs>
              <a:gs pos="100000">
                <a:srgbClr val="1D78FA">
                  <a:lumMod val="75000"/>
                </a:srgbClr>
              </a:gs>
            </a:gsLst>
            <a:lin ang="13500000" scaled="1"/>
            <a:tileRect/>
          </a:gradFill>
          <a:ln w="12700" cap="flat" cmpd="sng" algn="ctr">
            <a:noFill/>
            <a:prstDash val="solid"/>
            <a:miter lim="800000"/>
          </a:ln>
          <a:effectLst/>
          <a:scene3d>
            <a:camera prst="orthographicFront"/>
            <a:lightRig rig="contrasting" dir="t"/>
          </a:scene3d>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6" name="矩形 65"/>
          <p:cNvSpPr/>
          <p:nvPr/>
        </p:nvSpPr>
        <p:spPr>
          <a:xfrm>
            <a:off x="2901585" y="2133494"/>
            <a:ext cx="2155438" cy="2597512"/>
          </a:xfrm>
          <a:prstGeom prst="rect">
            <a:avLst/>
          </a:prstGeom>
          <a:gradFill flip="none" rotWithShape="1">
            <a:gsLst>
              <a:gs pos="0">
                <a:srgbClr val="1D78FA">
                  <a:alpha val="45000"/>
                </a:srgbClr>
              </a:gs>
              <a:gs pos="100000">
                <a:srgbClr val="1D78FA">
                  <a:lumMod val="75000"/>
                  <a:alpha val="0"/>
                </a:srgbClr>
              </a:gs>
            </a:gsLst>
            <a:lin ang="13500000" scaled="1"/>
            <a:tileRect/>
          </a:gradFill>
          <a:ln w="12700" cap="flat" cmpd="sng" algn="ctr">
            <a:noFill/>
            <a:prstDash val="solid"/>
            <a:miter lim="800000"/>
          </a:ln>
          <a:effectLst/>
          <a:scene3d>
            <a:camera prst="perspectiveRight"/>
            <a:lightRig rig="contrasting" dir="t"/>
          </a:scene3d>
          <a:sp3d prstMaterial="matte"/>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7" name="矩形 66"/>
          <p:cNvSpPr/>
          <p:nvPr/>
        </p:nvSpPr>
        <p:spPr>
          <a:xfrm>
            <a:off x="7134979" y="2133494"/>
            <a:ext cx="2155438" cy="2597512"/>
          </a:xfrm>
          <a:prstGeom prst="rect">
            <a:avLst/>
          </a:prstGeom>
          <a:gradFill flip="none" rotWithShape="1">
            <a:gsLst>
              <a:gs pos="0">
                <a:srgbClr val="1D78FA">
                  <a:alpha val="45000"/>
                </a:srgbClr>
              </a:gs>
              <a:gs pos="100000">
                <a:srgbClr val="1D78FA">
                  <a:lumMod val="75000"/>
                  <a:alpha val="0"/>
                </a:srgbClr>
              </a:gs>
            </a:gsLst>
            <a:lin ang="13500000" scaled="1"/>
            <a:tileRect/>
          </a:gradFill>
          <a:ln w="12700" cap="flat" cmpd="sng" algn="ctr">
            <a:noFill/>
            <a:prstDash val="solid"/>
            <a:miter lim="800000"/>
          </a:ln>
          <a:effectLst/>
          <a:scene3d>
            <a:camera prst="perspectiveLeft">
              <a:rot lat="0" lon="1200001" rev="0"/>
            </a:camera>
            <a:lightRig rig="contrasting" dir="t"/>
          </a:scene3d>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8" name="矩形 67"/>
          <p:cNvSpPr/>
          <p:nvPr/>
        </p:nvSpPr>
        <p:spPr>
          <a:xfrm>
            <a:off x="642391" y="2038540"/>
            <a:ext cx="2345498" cy="2787420"/>
          </a:xfrm>
          <a:prstGeom prst="rect">
            <a:avLst/>
          </a:prstGeom>
          <a:gradFill flip="none" rotWithShape="1">
            <a:gsLst>
              <a:gs pos="0">
                <a:srgbClr val="1D78FA">
                  <a:alpha val="45000"/>
                </a:srgbClr>
              </a:gs>
              <a:gs pos="100000">
                <a:srgbClr val="1D78FA">
                  <a:lumMod val="75000"/>
                  <a:alpha val="0"/>
                </a:srgbClr>
              </a:gs>
            </a:gsLst>
            <a:lin ang="13500000" scaled="1"/>
            <a:tileRect/>
          </a:gradFill>
          <a:ln w="12700" cap="flat" cmpd="sng" algn="ctr">
            <a:noFill/>
            <a:prstDash val="solid"/>
            <a:miter lim="800000"/>
          </a:ln>
          <a:effectLst/>
          <a:scene3d>
            <a:camera prst="perspectiveRight">
              <a:rot lat="0" lon="20099999" rev="0"/>
            </a:camera>
            <a:lightRig rig="contrasting" dir="t"/>
          </a:scene3d>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9" name="矩形 68"/>
          <p:cNvSpPr/>
          <p:nvPr/>
        </p:nvSpPr>
        <p:spPr>
          <a:xfrm>
            <a:off x="9204113" y="2038540"/>
            <a:ext cx="2345498" cy="2787420"/>
          </a:xfrm>
          <a:prstGeom prst="rect">
            <a:avLst/>
          </a:prstGeom>
          <a:gradFill flip="none" rotWithShape="1">
            <a:gsLst>
              <a:gs pos="0">
                <a:srgbClr val="1D78FA">
                  <a:alpha val="45000"/>
                </a:srgbClr>
              </a:gs>
              <a:gs pos="100000">
                <a:srgbClr val="1D78FA">
                  <a:lumMod val="75000"/>
                  <a:alpha val="0"/>
                </a:srgbClr>
              </a:gs>
            </a:gsLst>
            <a:lin ang="13500000" scaled="1"/>
            <a:tileRect/>
          </a:gradFill>
          <a:ln w="12700" cap="flat" cmpd="sng" algn="ctr">
            <a:noFill/>
            <a:prstDash val="solid"/>
            <a:miter lim="800000"/>
          </a:ln>
          <a:effectLst/>
          <a:scene3d>
            <a:camera prst="perspectiveLeft">
              <a:rot lat="0" lon="1500000" rev="0"/>
            </a:camera>
            <a:lightRig rig="contrasting" dir="t"/>
          </a:scene3d>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0" name="矩形 69"/>
          <p:cNvSpPr/>
          <p:nvPr/>
        </p:nvSpPr>
        <p:spPr>
          <a:xfrm>
            <a:off x="5052649" y="4776848"/>
            <a:ext cx="2086702" cy="251468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orthographicFront"/>
            <a:lightRig rig="contrasting" dir="t"/>
          </a:scene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1" name="矩形 70"/>
          <p:cNvSpPr/>
          <p:nvPr/>
        </p:nvSpPr>
        <p:spPr>
          <a:xfrm>
            <a:off x="2848246" y="4824137"/>
            <a:ext cx="2155438" cy="2597512"/>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Left">
              <a:rot lat="0" lon="1200001" rev="0"/>
            </a:camera>
            <a:lightRig rig="contrasting"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2" name="矩形 71"/>
          <p:cNvSpPr/>
          <p:nvPr/>
        </p:nvSpPr>
        <p:spPr>
          <a:xfrm>
            <a:off x="7188317" y="4824137"/>
            <a:ext cx="2155438" cy="2597512"/>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Right"/>
            <a:lightRig rig="contrasting" dir="t"/>
          </a:scene3d>
          <a:sp3d prstMaterial="matte"/>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3" name="矩形 72"/>
          <p:cNvSpPr/>
          <p:nvPr/>
        </p:nvSpPr>
        <p:spPr>
          <a:xfrm>
            <a:off x="558802" y="4919314"/>
            <a:ext cx="2345498" cy="278742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Left">
              <a:rot lat="0" lon="1500000" rev="0"/>
            </a:camera>
            <a:lightRig rig="contrasting" dir="t"/>
          </a:scene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4" name="矩形 73"/>
          <p:cNvSpPr/>
          <p:nvPr/>
        </p:nvSpPr>
        <p:spPr>
          <a:xfrm>
            <a:off x="9287702" y="4919314"/>
            <a:ext cx="2345498" cy="278742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Right">
              <a:rot lat="0" lon="20099999" rev="0"/>
            </a:camera>
            <a:lightRig rig="contrasting"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grpSp>
        <p:nvGrpSpPr>
          <p:cNvPr id="75" name="组合 74"/>
          <p:cNvGrpSpPr/>
          <p:nvPr/>
        </p:nvGrpSpPr>
        <p:grpSpPr>
          <a:xfrm>
            <a:off x="5052649" y="2171660"/>
            <a:ext cx="2086702" cy="2514680"/>
            <a:chOff x="5052649" y="-1234812"/>
            <a:chExt cx="2086702" cy="2514680"/>
          </a:xfrm>
        </p:grpSpPr>
        <p:sp>
          <p:nvSpPr>
            <p:cNvPr id="76" name="矩形 75"/>
            <p:cNvSpPr/>
            <p:nvPr/>
          </p:nvSpPr>
          <p:spPr>
            <a:xfrm>
              <a:off x="5052649" y="-1234812"/>
              <a:ext cx="2086702" cy="2514680"/>
            </a:xfrm>
            <a:prstGeom prst="rect">
              <a:avLst/>
            </a:prstGeom>
            <a:noFill/>
            <a:ln w="12700" cap="flat" cmpd="sng" algn="ctr">
              <a:noFill/>
              <a:prstDash val="solid"/>
              <a:miter lim="800000"/>
            </a:ln>
            <a:effectLst/>
            <a:scene3d>
              <a:camera prst="orthographicFront"/>
              <a:lightRig rig="contrasting" dir="t"/>
            </a:scene3d>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7" name="文本框 76"/>
            <p:cNvSpPr txBox="1"/>
            <p:nvPr/>
          </p:nvSpPr>
          <p:spPr>
            <a:xfrm>
              <a:off x="5061470" y="201691"/>
              <a:ext cx="2069064"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网站栏目规划</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grpSp>
        <p:nvGrpSpPr>
          <p:cNvPr id="80" name="组合 79"/>
          <p:cNvGrpSpPr/>
          <p:nvPr/>
        </p:nvGrpSpPr>
        <p:grpSpPr>
          <a:xfrm>
            <a:off x="2901585" y="2133494"/>
            <a:ext cx="2155438" cy="2597512"/>
            <a:chOff x="2901585" y="-1272978"/>
            <a:chExt cx="2155438" cy="2597512"/>
          </a:xfrm>
          <a:scene3d>
            <a:camera prst="perspectiveRight"/>
            <a:lightRig rig="threePt" dir="t"/>
          </a:scene3d>
        </p:grpSpPr>
        <p:sp>
          <p:nvSpPr>
            <p:cNvPr id="81" name="矩形 80"/>
            <p:cNvSpPr/>
            <p:nvPr/>
          </p:nvSpPr>
          <p:spPr>
            <a:xfrm>
              <a:off x="2901585" y="-1272978"/>
              <a:ext cx="2155438" cy="2597512"/>
            </a:xfrm>
            <a:prstGeom prst="rect">
              <a:avLst/>
            </a:prstGeom>
            <a:noFill/>
            <a:ln w="12700" cap="flat" cmpd="sng" algn="ctr">
              <a:noFill/>
              <a:prstDash val="solid"/>
              <a:miter lim="800000"/>
            </a:ln>
            <a:effectLst/>
            <a:sp3d prstMaterial="matte"/>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82" name="文本框 81"/>
            <p:cNvSpPr txBox="1"/>
            <p:nvPr/>
          </p:nvSpPr>
          <p:spPr>
            <a:xfrm>
              <a:off x="2901586" y="201691"/>
              <a:ext cx="2155436" cy="460375"/>
            </a:xfrm>
            <a:prstGeom prst="rect">
              <a:avLst/>
            </a:prstGeom>
            <a:noFill/>
            <a:sp3d prstMaterial="matte"/>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网站功能架构</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grpSp>
        <p:nvGrpSpPr>
          <p:cNvPr id="85" name="组合 84"/>
          <p:cNvGrpSpPr/>
          <p:nvPr/>
        </p:nvGrpSpPr>
        <p:grpSpPr>
          <a:xfrm>
            <a:off x="7134979" y="2133494"/>
            <a:ext cx="2155438" cy="2597512"/>
            <a:chOff x="7134979" y="-1272978"/>
            <a:chExt cx="2155438" cy="2597512"/>
          </a:xfrm>
          <a:scene3d>
            <a:camera prst="perspectiveLeft"/>
            <a:lightRig rig="threePt" dir="t"/>
          </a:scene3d>
        </p:grpSpPr>
        <p:sp>
          <p:nvSpPr>
            <p:cNvPr id="86" name="矩形 85"/>
            <p:cNvSpPr/>
            <p:nvPr/>
          </p:nvSpPr>
          <p:spPr>
            <a:xfrm>
              <a:off x="7134979" y="-1272978"/>
              <a:ext cx="2155438" cy="2597512"/>
            </a:xfrm>
            <a:prstGeom prst="rect">
              <a:avLst/>
            </a:prstGeom>
            <a:noFill/>
            <a:ln w="12700" cap="flat" cmpd="sng" algn="ctr">
              <a:noFill/>
              <a:prstDash val="solid"/>
              <a:miter lim="800000"/>
            </a:ln>
            <a:effectLst/>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87" name="文本框 86"/>
            <p:cNvSpPr txBox="1"/>
            <p:nvPr/>
          </p:nvSpPr>
          <p:spPr>
            <a:xfrm>
              <a:off x="7137693" y="201691"/>
              <a:ext cx="2150010"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网站建设报</a:t>
              </a: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价</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grpSp>
        <p:nvGrpSpPr>
          <p:cNvPr id="90" name="组合 89"/>
          <p:cNvGrpSpPr/>
          <p:nvPr/>
        </p:nvGrpSpPr>
        <p:grpSpPr>
          <a:xfrm>
            <a:off x="642391" y="2038540"/>
            <a:ext cx="2345498" cy="2787420"/>
            <a:chOff x="642391" y="-1367932"/>
            <a:chExt cx="2345498" cy="2787420"/>
          </a:xfrm>
          <a:scene3d>
            <a:camera prst="perspectiveRight">
              <a:rot lat="0" lon="20099996" rev="0"/>
            </a:camera>
            <a:lightRig rig="threePt" dir="t"/>
          </a:scene3d>
        </p:grpSpPr>
        <p:sp>
          <p:nvSpPr>
            <p:cNvPr id="91" name="矩形 90"/>
            <p:cNvSpPr/>
            <p:nvPr/>
          </p:nvSpPr>
          <p:spPr>
            <a:xfrm>
              <a:off x="642391" y="-1367932"/>
              <a:ext cx="2345498" cy="2787420"/>
            </a:xfrm>
            <a:prstGeom prst="rect">
              <a:avLst/>
            </a:prstGeom>
            <a:noFill/>
            <a:ln w="12700" cap="flat" cmpd="sng" algn="ctr">
              <a:noFill/>
              <a:prstDash val="solid"/>
              <a:miter lim="800000"/>
            </a:ln>
            <a:effectLst/>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92" name="文本框 91"/>
            <p:cNvSpPr txBox="1"/>
            <p:nvPr/>
          </p:nvSpPr>
          <p:spPr>
            <a:xfrm>
              <a:off x="642395" y="201691"/>
              <a:ext cx="2345492"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网站建设目标</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grpSp>
        <p:nvGrpSpPr>
          <p:cNvPr id="95" name="组合 94"/>
          <p:cNvGrpSpPr/>
          <p:nvPr/>
        </p:nvGrpSpPr>
        <p:grpSpPr>
          <a:xfrm>
            <a:off x="9204113" y="2038540"/>
            <a:ext cx="2345498" cy="2787420"/>
            <a:chOff x="9204113" y="-1367932"/>
            <a:chExt cx="2345498" cy="2787420"/>
          </a:xfrm>
          <a:scene3d>
            <a:camera prst="perspectiveLeft">
              <a:rot lat="0" lon="1500000" rev="0"/>
            </a:camera>
            <a:lightRig rig="threePt" dir="t"/>
          </a:scene3d>
        </p:grpSpPr>
        <p:sp>
          <p:nvSpPr>
            <p:cNvPr id="96" name="矩形 95"/>
            <p:cNvSpPr/>
            <p:nvPr/>
          </p:nvSpPr>
          <p:spPr>
            <a:xfrm>
              <a:off x="9204113" y="-1367932"/>
              <a:ext cx="2345498" cy="2787420"/>
            </a:xfrm>
            <a:prstGeom prst="rect">
              <a:avLst/>
            </a:prstGeom>
            <a:noFill/>
            <a:ln w="12700" cap="flat" cmpd="sng" algn="ctr">
              <a:noFill/>
              <a:prstDash val="solid"/>
              <a:miter lim="800000"/>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97" name="文本框 96"/>
            <p:cNvSpPr txBox="1"/>
            <p:nvPr/>
          </p:nvSpPr>
          <p:spPr>
            <a:xfrm>
              <a:off x="9204121" y="193472"/>
              <a:ext cx="2345482"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a:t>
              </a: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建设服务</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sp>
        <p:nvSpPr>
          <p:cNvPr id="102" name="iconfont-1039-872568"/>
          <p:cNvSpPr/>
          <p:nvPr/>
        </p:nvSpPr>
        <p:spPr>
          <a:xfrm>
            <a:off x="1602558" y="2749492"/>
            <a:ext cx="425163" cy="461746"/>
          </a:xfrm>
          <a:custGeom>
            <a:avLst/>
            <a:gdLst>
              <a:gd name="T0" fmla="*/ 7952 w 8836"/>
              <a:gd name="T1" fmla="*/ 8998 h 9598"/>
              <a:gd name="T2" fmla="*/ 7952 w 8836"/>
              <a:gd name="T3" fmla="*/ 1080 h 9598"/>
              <a:gd name="T4" fmla="*/ 6707 w 8836"/>
              <a:gd name="T5" fmla="*/ 0 h 9598"/>
              <a:gd name="T6" fmla="*/ 2530 w 8836"/>
              <a:gd name="T7" fmla="*/ 1560 h 9598"/>
              <a:gd name="T8" fmla="*/ 2530 w 8836"/>
              <a:gd name="T9" fmla="*/ 1960 h 9598"/>
              <a:gd name="T10" fmla="*/ 6306 w 8836"/>
              <a:gd name="T11" fmla="*/ 680 h 9598"/>
              <a:gd name="T12" fmla="*/ 6306 w 8836"/>
              <a:gd name="T13" fmla="*/ 9558 h 9598"/>
              <a:gd name="T14" fmla="*/ 8836 w 8836"/>
              <a:gd name="T15" fmla="*/ 9558 h 9598"/>
              <a:gd name="T16" fmla="*/ 8836 w 8836"/>
              <a:gd name="T17" fmla="*/ 8998 h 9598"/>
              <a:gd name="T18" fmla="*/ 7952 w 8836"/>
              <a:gd name="T19" fmla="*/ 8998 h 9598"/>
              <a:gd name="T20" fmla="*/ 1165 w 8836"/>
              <a:gd name="T21" fmla="*/ 6559 h 9598"/>
              <a:gd name="T22" fmla="*/ 3173 w 8836"/>
              <a:gd name="T23" fmla="*/ 6159 h 9598"/>
              <a:gd name="T24" fmla="*/ 3173 w 8836"/>
              <a:gd name="T25" fmla="*/ 5159 h 9598"/>
              <a:gd name="T26" fmla="*/ 1165 w 8836"/>
              <a:gd name="T27" fmla="*/ 5679 h 9598"/>
              <a:gd name="T28" fmla="*/ 1165 w 8836"/>
              <a:gd name="T29" fmla="*/ 6559 h 9598"/>
              <a:gd name="T30" fmla="*/ 1165 w 8836"/>
              <a:gd name="T31" fmla="*/ 9558 h 9598"/>
              <a:gd name="T32" fmla="*/ 3173 w 8836"/>
              <a:gd name="T33" fmla="*/ 9558 h 9598"/>
              <a:gd name="T34" fmla="*/ 3173 w 8836"/>
              <a:gd name="T35" fmla="*/ 8518 h 9598"/>
              <a:gd name="T36" fmla="*/ 1165 w 8836"/>
              <a:gd name="T37" fmla="*/ 8678 h 9598"/>
              <a:gd name="T38" fmla="*/ 1165 w 8836"/>
              <a:gd name="T39" fmla="*/ 9558 h 9598"/>
              <a:gd name="T40" fmla="*/ 1165 w 8836"/>
              <a:gd name="T41" fmla="*/ 8078 h 9598"/>
              <a:gd name="T42" fmla="*/ 3173 w 8836"/>
              <a:gd name="T43" fmla="*/ 7878 h 9598"/>
              <a:gd name="T44" fmla="*/ 3173 w 8836"/>
              <a:gd name="T45" fmla="*/ 6879 h 9598"/>
              <a:gd name="T46" fmla="*/ 1165 w 8836"/>
              <a:gd name="T47" fmla="*/ 7198 h 9598"/>
              <a:gd name="T48" fmla="*/ 1165 w 8836"/>
              <a:gd name="T49" fmla="*/ 8078 h 9598"/>
              <a:gd name="T50" fmla="*/ 1165 w 8836"/>
              <a:gd name="T51" fmla="*/ 5039 h 9598"/>
              <a:gd name="T52" fmla="*/ 3173 w 8836"/>
              <a:gd name="T53" fmla="*/ 4479 h 9598"/>
              <a:gd name="T54" fmla="*/ 3173 w 8836"/>
              <a:gd name="T55" fmla="*/ 3439 h 9598"/>
              <a:gd name="T56" fmla="*/ 1165 w 8836"/>
              <a:gd name="T57" fmla="*/ 4119 h 9598"/>
              <a:gd name="T58" fmla="*/ 1165 w 8836"/>
              <a:gd name="T59" fmla="*/ 5039 h 9598"/>
              <a:gd name="T60" fmla="*/ 5342 w 8836"/>
              <a:gd name="T61" fmla="*/ 2440 h 9598"/>
              <a:gd name="T62" fmla="*/ 4217 w 8836"/>
              <a:gd name="T63" fmla="*/ 1760 h 9598"/>
              <a:gd name="T64" fmla="*/ 0 w 8836"/>
              <a:gd name="T65" fmla="*/ 3279 h 9598"/>
              <a:gd name="T66" fmla="*/ 0 w 8836"/>
              <a:gd name="T67" fmla="*/ 9598 h 9598"/>
              <a:gd name="T68" fmla="*/ 562 w 8836"/>
              <a:gd name="T69" fmla="*/ 9598 h 9598"/>
              <a:gd name="T70" fmla="*/ 562 w 8836"/>
              <a:gd name="T71" fmla="*/ 3559 h 9598"/>
              <a:gd name="T72" fmla="*/ 3735 w 8836"/>
              <a:gd name="T73" fmla="*/ 2519 h 9598"/>
              <a:gd name="T74" fmla="*/ 3735 w 8836"/>
              <a:gd name="T75" fmla="*/ 9558 h 9598"/>
              <a:gd name="T76" fmla="*/ 5382 w 8836"/>
              <a:gd name="T77" fmla="*/ 9558 h 9598"/>
              <a:gd name="T78" fmla="*/ 5342 w 8836"/>
              <a:gd name="T79" fmla="*/ 2440 h 9598"/>
              <a:gd name="T80" fmla="*/ 5342 w 8836"/>
              <a:gd name="T81" fmla="*/ 2440 h 9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836" h="9598">
                <a:moveTo>
                  <a:pt x="7952" y="8998"/>
                </a:moveTo>
                <a:lnTo>
                  <a:pt x="7952" y="1080"/>
                </a:lnTo>
                <a:lnTo>
                  <a:pt x="6707" y="0"/>
                </a:lnTo>
                <a:lnTo>
                  <a:pt x="2530" y="1560"/>
                </a:lnTo>
                <a:lnTo>
                  <a:pt x="2530" y="1960"/>
                </a:lnTo>
                <a:lnTo>
                  <a:pt x="6306" y="680"/>
                </a:lnTo>
                <a:lnTo>
                  <a:pt x="6306" y="9558"/>
                </a:lnTo>
                <a:lnTo>
                  <a:pt x="8836" y="9558"/>
                </a:lnTo>
                <a:lnTo>
                  <a:pt x="8836" y="8998"/>
                </a:lnTo>
                <a:lnTo>
                  <a:pt x="7952" y="8998"/>
                </a:lnTo>
                <a:close/>
                <a:moveTo>
                  <a:pt x="1165" y="6559"/>
                </a:moveTo>
                <a:lnTo>
                  <a:pt x="3173" y="6159"/>
                </a:lnTo>
                <a:lnTo>
                  <a:pt x="3173" y="5159"/>
                </a:lnTo>
                <a:lnTo>
                  <a:pt x="1165" y="5679"/>
                </a:lnTo>
                <a:lnTo>
                  <a:pt x="1165" y="6559"/>
                </a:lnTo>
                <a:close/>
                <a:moveTo>
                  <a:pt x="1165" y="9558"/>
                </a:moveTo>
                <a:lnTo>
                  <a:pt x="3173" y="9558"/>
                </a:lnTo>
                <a:lnTo>
                  <a:pt x="3173" y="8518"/>
                </a:lnTo>
                <a:lnTo>
                  <a:pt x="1165" y="8678"/>
                </a:lnTo>
                <a:lnTo>
                  <a:pt x="1165" y="9558"/>
                </a:lnTo>
                <a:close/>
                <a:moveTo>
                  <a:pt x="1165" y="8078"/>
                </a:moveTo>
                <a:lnTo>
                  <a:pt x="3173" y="7878"/>
                </a:lnTo>
                <a:lnTo>
                  <a:pt x="3173" y="6879"/>
                </a:lnTo>
                <a:lnTo>
                  <a:pt x="1165" y="7198"/>
                </a:lnTo>
                <a:lnTo>
                  <a:pt x="1165" y="8078"/>
                </a:lnTo>
                <a:close/>
                <a:moveTo>
                  <a:pt x="1165" y="5039"/>
                </a:moveTo>
                <a:lnTo>
                  <a:pt x="3173" y="4479"/>
                </a:lnTo>
                <a:lnTo>
                  <a:pt x="3173" y="3439"/>
                </a:lnTo>
                <a:lnTo>
                  <a:pt x="1165" y="4119"/>
                </a:lnTo>
                <a:lnTo>
                  <a:pt x="1165" y="5039"/>
                </a:lnTo>
                <a:close/>
                <a:moveTo>
                  <a:pt x="5342" y="2440"/>
                </a:moveTo>
                <a:lnTo>
                  <a:pt x="4217" y="1760"/>
                </a:lnTo>
                <a:lnTo>
                  <a:pt x="0" y="3279"/>
                </a:lnTo>
                <a:lnTo>
                  <a:pt x="0" y="9598"/>
                </a:lnTo>
                <a:lnTo>
                  <a:pt x="562" y="9598"/>
                </a:lnTo>
                <a:lnTo>
                  <a:pt x="562" y="3559"/>
                </a:lnTo>
                <a:lnTo>
                  <a:pt x="3735" y="2519"/>
                </a:lnTo>
                <a:lnTo>
                  <a:pt x="3735" y="9558"/>
                </a:lnTo>
                <a:lnTo>
                  <a:pt x="5382" y="9558"/>
                </a:lnTo>
                <a:lnTo>
                  <a:pt x="5342" y="2440"/>
                </a:lnTo>
                <a:close/>
                <a:moveTo>
                  <a:pt x="5342" y="2440"/>
                </a:move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103" name="iconfont-11145-7310416"/>
          <p:cNvSpPr/>
          <p:nvPr/>
        </p:nvSpPr>
        <p:spPr>
          <a:xfrm>
            <a:off x="3698845" y="2868067"/>
            <a:ext cx="454240" cy="461746"/>
          </a:xfrm>
          <a:custGeom>
            <a:avLst/>
            <a:gdLst>
              <a:gd name="T0" fmla="*/ 4974 w 11597"/>
              <a:gd name="T1" fmla="*/ 747 h 11787"/>
              <a:gd name="T2" fmla="*/ 6570 w 11597"/>
              <a:gd name="T3" fmla="*/ 747 h 11787"/>
              <a:gd name="T4" fmla="*/ 11119 w 11597"/>
              <a:gd name="T5" fmla="*/ 3031 h 11787"/>
              <a:gd name="T6" fmla="*/ 11062 w 11597"/>
              <a:gd name="T7" fmla="*/ 8091 h 11787"/>
              <a:gd name="T8" fmla="*/ 10292 w 11597"/>
              <a:gd name="T9" fmla="*/ 9425 h 11787"/>
              <a:gd name="T10" fmla="*/ 5772 w 11597"/>
              <a:gd name="T11" fmla="*/ 11787 h 11787"/>
              <a:gd name="T12" fmla="*/ 1324 w 11597"/>
              <a:gd name="T13" fmla="*/ 9575 h 11787"/>
              <a:gd name="T14" fmla="*/ 554 w 11597"/>
              <a:gd name="T15" fmla="*/ 8241 h 11787"/>
              <a:gd name="T16" fmla="*/ 497 w 11597"/>
              <a:gd name="T17" fmla="*/ 2881 h 11787"/>
              <a:gd name="T18" fmla="*/ 3366 w 11597"/>
              <a:gd name="T19" fmla="*/ 2592 h 11787"/>
              <a:gd name="T20" fmla="*/ 1692 w 11597"/>
              <a:gd name="T21" fmla="*/ 5525 h 11787"/>
              <a:gd name="T22" fmla="*/ 3366 w 11597"/>
              <a:gd name="T23" fmla="*/ 2592 h 11787"/>
              <a:gd name="T24" fmla="*/ 9729 w 11597"/>
              <a:gd name="T25" fmla="*/ 8901 h 11787"/>
              <a:gd name="T26" fmla="*/ 10326 w 11597"/>
              <a:gd name="T27" fmla="*/ 7866 h 11787"/>
              <a:gd name="T28" fmla="*/ 8747 w 11597"/>
              <a:gd name="T29" fmla="*/ 7897 h 11787"/>
              <a:gd name="T30" fmla="*/ 8690 w 11597"/>
              <a:gd name="T31" fmla="*/ 4164 h 11787"/>
              <a:gd name="T32" fmla="*/ 10459 w 11597"/>
              <a:gd name="T33" fmla="*/ 3412 h 11787"/>
              <a:gd name="T34" fmla="*/ 8690 w 11597"/>
              <a:gd name="T35" fmla="*/ 4164 h 11787"/>
              <a:gd name="T36" fmla="*/ 8897 w 11597"/>
              <a:gd name="T37" fmla="*/ 6175 h 11787"/>
              <a:gd name="T38" fmla="*/ 9569 w 11597"/>
              <a:gd name="T39" fmla="*/ 6111 h 11787"/>
              <a:gd name="T40" fmla="*/ 2758 w 11597"/>
              <a:gd name="T41" fmla="*/ 7660 h 11787"/>
              <a:gd name="T42" fmla="*/ 1289 w 11597"/>
              <a:gd name="T43" fmla="*/ 8016 h 11787"/>
              <a:gd name="T44" fmla="*/ 1887 w 11597"/>
              <a:gd name="T45" fmla="*/ 9051 h 11787"/>
              <a:gd name="T46" fmla="*/ 2757 w 11597"/>
              <a:gd name="T47" fmla="*/ 7660 h 11787"/>
              <a:gd name="T48" fmla="*/ 2655 w 11597"/>
              <a:gd name="T49" fmla="*/ 6573 h 11787"/>
              <a:gd name="T50" fmla="*/ 2665 w 11597"/>
              <a:gd name="T51" fmla="*/ 5566 h 11787"/>
              <a:gd name="T52" fmla="*/ 2655 w 11597"/>
              <a:gd name="T53" fmla="*/ 6573 h 11787"/>
              <a:gd name="T54" fmla="*/ 5995 w 11597"/>
              <a:gd name="T55" fmla="*/ 2543 h 11787"/>
              <a:gd name="T56" fmla="*/ 6230 w 11597"/>
              <a:gd name="T57" fmla="*/ 1455 h 11787"/>
              <a:gd name="T58" fmla="*/ 5314 w 11597"/>
              <a:gd name="T59" fmla="*/ 1455 h 11787"/>
              <a:gd name="T60" fmla="*/ 4149 w 11597"/>
              <a:gd name="T61" fmla="*/ 2729 h 11787"/>
              <a:gd name="T62" fmla="*/ 4387 w 11597"/>
              <a:gd name="T63" fmla="*/ 3309 h 11787"/>
              <a:gd name="T64" fmla="*/ 4149 w 11597"/>
              <a:gd name="T65" fmla="*/ 2729 h 11787"/>
              <a:gd name="T66" fmla="*/ 7466 w 11597"/>
              <a:gd name="T67" fmla="*/ 2879 h 11787"/>
              <a:gd name="T68" fmla="*/ 7684 w 11597"/>
              <a:gd name="T69" fmla="*/ 3436 h 11787"/>
              <a:gd name="T70" fmla="*/ 6841 w 11597"/>
              <a:gd name="T71" fmla="*/ 3830 h 11787"/>
              <a:gd name="T72" fmla="*/ 4775 w 11597"/>
              <a:gd name="T73" fmla="*/ 3980 h 11787"/>
              <a:gd name="T74" fmla="*/ 3447 w 11597"/>
              <a:gd name="T75" fmla="*/ 6175 h 11787"/>
              <a:gd name="T76" fmla="*/ 4491 w 11597"/>
              <a:gd name="T77" fmla="*/ 7900 h 11787"/>
              <a:gd name="T78" fmla="*/ 7125 w 11597"/>
              <a:gd name="T79" fmla="*/ 8050 h 11787"/>
              <a:gd name="T80" fmla="*/ 8097 w 11597"/>
              <a:gd name="T81" fmla="*/ 6175 h 11787"/>
              <a:gd name="T82" fmla="*/ 4946 w 11597"/>
              <a:gd name="T83" fmla="*/ 9012 h 11787"/>
              <a:gd name="T84" fmla="*/ 3691 w 11597"/>
              <a:gd name="T85" fmla="*/ 8321 h 11787"/>
              <a:gd name="T86" fmla="*/ 4946 w 11597"/>
              <a:gd name="T87" fmla="*/ 9012 h 11787"/>
              <a:gd name="T88" fmla="*/ 7793 w 11597"/>
              <a:gd name="T89" fmla="*/ 8554 h 11787"/>
              <a:gd name="T90" fmla="*/ 7622 w 11597"/>
              <a:gd name="T91" fmla="*/ 9091 h 11787"/>
              <a:gd name="T92" fmla="*/ 6012 w 11597"/>
              <a:gd name="T93" fmla="*/ 9446 h 11787"/>
              <a:gd name="T94" fmla="*/ 5772 w 11597"/>
              <a:gd name="T95" fmla="*/ 10987 h 1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597" h="11787">
                <a:moveTo>
                  <a:pt x="3747" y="1900"/>
                </a:moveTo>
                <a:cubicBezTo>
                  <a:pt x="4098" y="1363"/>
                  <a:pt x="4515" y="964"/>
                  <a:pt x="4974" y="747"/>
                </a:cubicBezTo>
                <a:cubicBezTo>
                  <a:pt x="5001" y="330"/>
                  <a:pt x="5348" y="0"/>
                  <a:pt x="5772" y="0"/>
                </a:cubicBezTo>
                <a:cubicBezTo>
                  <a:pt x="6196" y="0"/>
                  <a:pt x="6543" y="330"/>
                  <a:pt x="6570" y="747"/>
                </a:cubicBezTo>
                <a:cubicBezTo>
                  <a:pt x="7070" y="983"/>
                  <a:pt x="7521" y="1436"/>
                  <a:pt x="7889" y="2047"/>
                </a:cubicBezTo>
                <a:cubicBezTo>
                  <a:pt x="9390" y="1841"/>
                  <a:pt x="10618" y="2162"/>
                  <a:pt x="11119" y="3031"/>
                </a:cubicBezTo>
                <a:cubicBezTo>
                  <a:pt x="11597" y="3859"/>
                  <a:pt x="11315" y="5010"/>
                  <a:pt x="10482" y="6153"/>
                </a:cubicBezTo>
                <a:cubicBezTo>
                  <a:pt x="10897" y="6834"/>
                  <a:pt x="11105" y="7504"/>
                  <a:pt x="11062" y="8091"/>
                </a:cubicBezTo>
                <a:cubicBezTo>
                  <a:pt x="11306" y="8341"/>
                  <a:pt x="11365" y="8732"/>
                  <a:pt x="11182" y="9050"/>
                </a:cubicBezTo>
                <a:cubicBezTo>
                  <a:pt x="10998" y="9367"/>
                  <a:pt x="10630" y="9511"/>
                  <a:pt x="10292" y="9425"/>
                </a:cubicBezTo>
                <a:cubicBezTo>
                  <a:pt x="9763" y="9784"/>
                  <a:pt x="9002" y="9936"/>
                  <a:pt x="8117" y="9884"/>
                </a:cubicBezTo>
                <a:cubicBezTo>
                  <a:pt x="7544" y="11051"/>
                  <a:pt x="6706" y="11787"/>
                  <a:pt x="5772" y="11787"/>
                </a:cubicBezTo>
                <a:cubicBezTo>
                  <a:pt x="4878" y="11787"/>
                  <a:pt x="4073" y="11114"/>
                  <a:pt x="3503" y="10034"/>
                </a:cubicBezTo>
                <a:cubicBezTo>
                  <a:pt x="2616" y="10086"/>
                  <a:pt x="1854" y="9935"/>
                  <a:pt x="1324" y="9575"/>
                </a:cubicBezTo>
                <a:cubicBezTo>
                  <a:pt x="986" y="9661"/>
                  <a:pt x="618" y="9517"/>
                  <a:pt x="434" y="9200"/>
                </a:cubicBezTo>
                <a:cubicBezTo>
                  <a:pt x="251" y="8882"/>
                  <a:pt x="310" y="8491"/>
                  <a:pt x="554" y="8241"/>
                </a:cubicBezTo>
                <a:cubicBezTo>
                  <a:pt x="508" y="7607"/>
                  <a:pt x="754" y="6877"/>
                  <a:pt x="1236" y="6140"/>
                </a:cubicBezTo>
                <a:cubicBezTo>
                  <a:pt x="325" y="4953"/>
                  <a:pt x="0" y="3742"/>
                  <a:pt x="497" y="2881"/>
                </a:cubicBezTo>
                <a:cubicBezTo>
                  <a:pt x="1001" y="2008"/>
                  <a:pt x="2237" y="1688"/>
                  <a:pt x="3747" y="1900"/>
                </a:cubicBezTo>
                <a:close/>
                <a:moveTo>
                  <a:pt x="3366" y="2592"/>
                </a:moveTo>
                <a:cubicBezTo>
                  <a:pt x="2310" y="2475"/>
                  <a:pt x="1488" y="2690"/>
                  <a:pt x="1157" y="3262"/>
                </a:cubicBezTo>
                <a:cubicBezTo>
                  <a:pt x="825" y="3838"/>
                  <a:pt x="1054" y="4664"/>
                  <a:pt x="1692" y="5525"/>
                </a:cubicBezTo>
                <a:cubicBezTo>
                  <a:pt x="2006" y="5146"/>
                  <a:pt x="2380" y="4772"/>
                  <a:pt x="2804" y="4415"/>
                </a:cubicBezTo>
                <a:cubicBezTo>
                  <a:pt x="2927" y="3742"/>
                  <a:pt x="3120" y="3125"/>
                  <a:pt x="3366" y="2592"/>
                </a:cubicBezTo>
                <a:close/>
                <a:moveTo>
                  <a:pt x="8416" y="9169"/>
                </a:moveTo>
                <a:cubicBezTo>
                  <a:pt x="8946" y="9179"/>
                  <a:pt x="9398" y="9091"/>
                  <a:pt x="9729" y="8901"/>
                </a:cubicBezTo>
                <a:cubicBezTo>
                  <a:pt x="9660" y="8692"/>
                  <a:pt x="9677" y="8455"/>
                  <a:pt x="9796" y="8250"/>
                </a:cubicBezTo>
                <a:cubicBezTo>
                  <a:pt x="9915" y="8044"/>
                  <a:pt x="10111" y="7911"/>
                  <a:pt x="10326" y="7866"/>
                </a:cubicBezTo>
                <a:cubicBezTo>
                  <a:pt x="10326" y="7529"/>
                  <a:pt x="10209" y="7150"/>
                  <a:pt x="9993" y="6753"/>
                </a:cubicBezTo>
                <a:cubicBezTo>
                  <a:pt x="9637" y="7147"/>
                  <a:pt x="9219" y="7533"/>
                  <a:pt x="8747" y="7897"/>
                </a:cubicBezTo>
                <a:cubicBezTo>
                  <a:pt x="8666" y="8348"/>
                  <a:pt x="8554" y="8775"/>
                  <a:pt x="8416" y="9169"/>
                </a:cubicBezTo>
                <a:close/>
                <a:moveTo>
                  <a:pt x="8690" y="4164"/>
                </a:moveTo>
                <a:cubicBezTo>
                  <a:pt x="9219" y="4595"/>
                  <a:pt x="9672" y="5053"/>
                  <a:pt x="10038" y="5516"/>
                </a:cubicBezTo>
                <a:cubicBezTo>
                  <a:pt x="10588" y="4712"/>
                  <a:pt x="10771" y="3952"/>
                  <a:pt x="10459" y="3412"/>
                </a:cubicBezTo>
                <a:cubicBezTo>
                  <a:pt x="10128" y="2839"/>
                  <a:pt x="9303" y="2624"/>
                  <a:pt x="8245" y="2742"/>
                </a:cubicBezTo>
                <a:cubicBezTo>
                  <a:pt x="8429" y="3171"/>
                  <a:pt x="8580" y="3649"/>
                  <a:pt x="8690" y="4164"/>
                </a:cubicBezTo>
                <a:close/>
                <a:moveTo>
                  <a:pt x="8862" y="5329"/>
                </a:moveTo>
                <a:cubicBezTo>
                  <a:pt x="8885" y="5610"/>
                  <a:pt x="8897" y="5892"/>
                  <a:pt x="8897" y="6175"/>
                </a:cubicBezTo>
                <a:cubicBezTo>
                  <a:pt x="8897" y="6385"/>
                  <a:pt x="8890" y="6593"/>
                  <a:pt x="8878" y="6798"/>
                </a:cubicBezTo>
                <a:cubicBezTo>
                  <a:pt x="9133" y="6572"/>
                  <a:pt x="9365" y="6342"/>
                  <a:pt x="9569" y="6111"/>
                </a:cubicBezTo>
                <a:cubicBezTo>
                  <a:pt x="9368" y="5851"/>
                  <a:pt x="9131" y="5589"/>
                  <a:pt x="8862" y="5329"/>
                </a:cubicBezTo>
                <a:close/>
                <a:moveTo>
                  <a:pt x="2758" y="7660"/>
                </a:moveTo>
                <a:cubicBezTo>
                  <a:pt x="2377" y="7358"/>
                  <a:pt x="2032" y="7042"/>
                  <a:pt x="1730" y="6719"/>
                </a:cubicBezTo>
                <a:cubicBezTo>
                  <a:pt x="1446" y="7183"/>
                  <a:pt x="1290" y="7627"/>
                  <a:pt x="1289" y="8016"/>
                </a:cubicBezTo>
                <a:cubicBezTo>
                  <a:pt x="1505" y="8061"/>
                  <a:pt x="1701" y="8194"/>
                  <a:pt x="1820" y="8400"/>
                </a:cubicBezTo>
                <a:cubicBezTo>
                  <a:pt x="1939" y="8605"/>
                  <a:pt x="1956" y="8842"/>
                  <a:pt x="1887" y="9051"/>
                </a:cubicBezTo>
                <a:cubicBezTo>
                  <a:pt x="2214" y="9239"/>
                  <a:pt x="2660" y="9327"/>
                  <a:pt x="3183" y="9319"/>
                </a:cubicBezTo>
                <a:cubicBezTo>
                  <a:pt x="2994" y="8818"/>
                  <a:pt x="2849" y="8259"/>
                  <a:pt x="2757" y="7660"/>
                </a:cubicBezTo>
                <a:lnTo>
                  <a:pt x="2758" y="7660"/>
                </a:lnTo>
                <a:close/>
                <a:moveTo>
                  <a:pt x="2655" y="6573"/>
                </a:moveTo>
                <a:cubicBezTo>
                  <a:pt x="2650" y="6441"/>
                  <a:pt x="2647" y="6308"/>
                  <a:pt x="2647" y="6175"/>
                </a:cubicBezTo>
                <a:cubicBezTo>
                  <a:pt x="2647" y="5969"/>
                  <a:pt x="2653" y="5766"/>
                  <a:pt x="2665" y="5566"/>
                </a:cubicBezTo>
                <a:cubicBezTo>
                  <a:pt x="2486" y="5744"/>
                  <a:pt x="2322" y="5923"/>
                  <a:pt x="2175" y="6101"/>
                </a:cubicBezTo>
                <a:cubicBezTo>
                  <a:pt x="2322" y="6260"/>
                  <a:pt x="2483" y="6417"/>
                  <a:pt x="2655" y="6573"/>
                </a:cubicBezTo>
                <a:close/>
                <a:moveTo>
                  <a:pt x="4565" y="2060"/>
                </a:moveTo>
                <a:cubicBezTo>
                  <a:pt x="5029" y="2176"/>
                  <a:pt x="5510" y="2337"/>
                  <a:pt x="5995" y="2543"/>
                </a:cubicBezTo>
                <a:cubicBezTo>
                  <a:pt x="6365" y="2403"/>
                  <a:pt x="6729" y="2289"/>
                  <a:pt x="7085" y="2202"/>
                </a:cubicBezTo>
                <a:cubicBezTo>
                  <a:pt x="6831" y="1843"/>
                  <a:pt x="6542" y="1584"/>
                  <a:pt x="6230" y="1455"/>
                </a:cubicBezTo>
                <a:cubicBezTo>
                  <a:pt x="6100" y="1546"/>
                  <a:pt x="5942" y="1600"/>
                  <a:pt x="5772" y="1600"/>
                </a:cubicBezTo>
                <a:cubicBezTo>
                  <a:pt x="5602" y="1600"/>
                  <a:pt x="5444" y="1546"/>
                  <a:pt x="5314" y="1455"/>
                </a:cubicBezTo>
                <a:cubicBezTo>
                  <a:pt x="5045" y="1567"/>
                  <a:pt x="4792" y="1774"/>
                  <a:pt x="4565" y="2060"/>
                </a:cubicBezTo>
                <a:close/>
                <a:moveTo>
                  <a:pt x="4149" y="2729"/>
                </a:moveTo>
                <a:cubicBezTo>
                  <a:pt x="4008" y="3013"/>
                  <a:pt x="3885" y="3334"/>
                  <a:pt x="3782" y="3684"/>
                </a:cubicBezTo>
                <a:cubicBezTo>
                  <a:pt x="3980" y="3553"/>
                  <a:pt x="4182" y="3428"/>
                  <a:pt x="4387" y="3309"/>
                </a:cubicBezTo>
                <a:cubicBezTo>
                  <a:pt x="4588" y="3193"/>
                  <a:pt x="4793" y="3083"/>
                  <a:pt x="5001" y="2979"/>
                </a:cubicBezTo>
                <a:cubicBezTo>
                  <a:pt x="4709" y="2877"/>
                  <a:pt x="4424" y="2794"/>
                  <a:pt x="4149" y="2729"/>
                </a:cubicBezTo>
                <a:close/>
                <a:moveTo>
                  <a:pt x="7684" y="3436"/>
                </a:moveTo>
                <a:cubicBezTo>
                  <a:pt x="7618" y="3239"/>
                  <a:pt x="7545" y="3053"/>
                  <a:pt x="7466" y="2879"/>
                </a:cubicBezTo>
                <a:cubicBezTo>
                  <a:pt x="7304" y="2918"/>
                  <a:pt x="7138" y="2962"/>
                  <a:pt x="6969" y="3014"/>
                </a:cubicBezTo>
                <a:cubicBezTo>
                  <a:pt x="7213" y="3146"/>
                  <a:pt x="7451" y="3287"/>
                  <a:pt x="7684" y="3436"/>
                </a:cubicBezTo>
                <a:close/>
                <a:moveTo>
                  <a:pt x="7965" y="4570"/>
                </a:moveTo>
                <a:cubicBezTo>
                  <a:pt x="7619" y="4311"/>
                  <a:pt x="7243" y="4062"/>
                  <a:pt x="6841" y="3830"/>
                </a:cubicBezTo>
                <a:cubicBezTo>
                  <a:pt x="6552" y="3663"/>
                  <a:pt x="6263" y="3512"/>
                  <a:pt x="5975" y="3378"/>
                </a:cubicBezTo>
                <a:cubicBezTo>
                  <a:pt x="5579" y="3547"/>
                  <a:pt x="5176" y="3748"/>
                  <a:pt x="4775" y="3980"/>
                </a:cubicBezTo>
                <a:cubicBezTo>
                  <a:pt x="4330" y="4237"/>
                  <a:pt x="3917" y="4514"/>
                  <a:pt x="3543" y="4802"/>
                </a:cubicBezTo>
                <a:cubicBezTo>
                  <a:pt x="3480" y="5237"/>
                  <a:pt x="3447" y="5698"/>
                  <a:pt x="3447" y="6175"/>
                </a:cubicBezTo>
                <a:cubicBezTo>
                  <a:pt x="3447" y="6549"/>
                  <a:pt x="3468" y="6913"/>
                  <a:pt x="3507" y="7263"/>
                </a:cubicBezTo>
                <a:cubicBezTo>
                  <a:pt x="3813" y="7485"/>
                  <a:pt x="4142" y="7699"/>
                  <a:pt x="4491" y="7900"/>
                </a:cubicBezTo>
                <a:cubicBezTo>
                  <a:pt x="4994" y="8191"/>
                  <a:pt x="5498" y="8432"/>
                  <a:pt x="5989" y="8625"/>
                </a:cubicBezTo>
                <a:cubicBezTo>
                  <a:pt x="6365" y="8461"/>
                  <a:pt x="6745" y="8270"/>
                  <a:pt x="7125" y="8050"/>
                </a:cubicBezTo>
                <a:cubicBezTo>
                  <a:pt x="7436" y="7871"/>
                  <a:pt x="7732" y="7681"/>
                  <a:pt x="8010" y="7484"/>
                </a:cubicBezTo>
                <a:cubicBezTo>
                  <a:pt x="8067" y="7068"/>
                  <a:pt x="8097" y="6629"/>
                  <a:pt x="8097" y="6175"/>
                </a:cubicBezTo>
                <a:cubicBezTo>
                  <a:pt x="8097" y="5612"/>
                  <a:pt x="8050" y="5072"/>
                  <a:pt x="7965" y="4570"/>
                </a:cubicBezTo>
                <a:close/>
                <a:moveTo>
                  <a:pt x="4946" y="9012"/>
                </a:moveTo>
                <a:cubicBezTo>
                  <a:pt x="4665" y="8880"/>
                  <a:pt x="4383" y="8733"/>
                  <a:pt x="4104" y="8572"/>
                </a:cubicBezTo>
                <a:cubicBezTo>
                  <a:pt x="3964" y="8491"/>
                  <a:pt x="3826" y="8408"/>
                  <a:pt x="3691" y="8321"/>
                </a:cubicBezTo>
                <a:cubicBezTo>
                  <a:pt x="3770" y="8652"/>
                  <a:pt x="3868" y="8961"/>
                  <a:pt x="3981" y="9243"/>
                </a:cubicBezTo>
                <a:cubicBezTo>
                  <a:pt x="4288" y="9191"/>
                  <a:pt x="4611" y="9114"/>
                  <a:pt x="4946" y="9012"/>
                </a:cubicBezTo>
                <a:close/>
                <a:moveTo>
                  <a:pt x="7622" y="9091"/>
                </a:moveTo>
                <a:cubicBezTo>
                  <a:pt x="7684" y="8920"/>
                  <a:pt x="7742" y="8741"/>
                  <a:pt x="7793" y="8554"/>
                </a:cubicBezTo>
                <a:cubicBezTo>
                  <a:pt x="7553" y="8702"/>
                  <a:pt x="7308" y="8841"/>
                  <a:pt x="7058" y="8971"/>
                </a:cubicBezTo>
                <a:cubicBezTo>
                  <a:pt x="7251" y="9020"/>
                  <a:pt x="7439" y="9060"/>
                  <a:pt x="7622" y="9091"/>
                </a:cubicBezTo>
                <a:close/>
                <a:moveTo>
                  <a:pt x="7308" y="9787"/>
                </a:moveTo>
                <a:cubicBezTo>
                  <a:pt x="6891" y="9712"/>
                  <a:pt x="6456" y="9598"/>
                  <a:pt x="6012" y="9446"/>
                </a:cubicBezTo>
                <a:cubicBezTo>
                  <a:pt x="5431" y="9673"/>
                  <a:pt x="4861" y="9837"/>
                  <a:pt x="4321" y="9934"/>
                </a:cubicBezTo>
                <a:cubicBezTo>
                  <a:pt x="4718" y="10593"/>
                  <a:pt x="5223" y="10987"/>
                  <a:pt x="5772" y="10987"/>
                </a:cubicBezTo>
                <a:cubicBezTo>
                  <a:pt x="6361" y="10987"/>
                  <a:pt x="6899" y="10534"/>
                  <a:pt x="7308" y="978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104" name="business-presentation_66134"/>
          <p:cNvSpPr/>
          <p:nvPr/>
        </p:nvSpPr>
        <p:spPr>
          <a:xfrm>
            <a:off x="8013072" y="2861789"/>
            <a:ext cx="461746" cy="461289"/>
          </a:xfrm>
          <a:custGeom>
            <a:avLst/>
            <a:gdLst>
              <a:gd name="connsiteX0" fmla="*/ 71957 w 578004"/>
              <a:gd name="connsiteY0" fmla="*/ 173984 h 577432"/>
              <a:gd name="connsiteX1" fmla="*/ 85808 w 578004"/>
              <a:gd name="connsiteY1" fmla="*/ 186884 h 577432"/>
              <a:gd name="connsiteX2" fmla="*/ 85808 w 578004"/>
              <a:gd name="connsiteY2" fmla="*/ 298378 h 577432"/>
              <a:gd name="connsiteX3" fmla="*/ 71957 w 578004"/>
              <a:gd name="connsiteY3" fmla="*/ 311278 h 577432"/>
              <a:gd name="connsiteX4" fmla="*/ 59030 w 578004"/>
              <a:gd name="connsiteY4" fmla="*/ 298378 h 577432"/>
              <a:gd name="connsiteX5" fmla="*/ 59030 w 578004"/>
              <a:gd name="connsiteY5" fmla="*/ 186884 h 577432"/>
              <a:gd name="connsiteX6" fmla="*/ 71957 w 578004"/>
              <a:gd name="connsiteY6" fmla="*/ 173984 h 577432"/>
              <a:gd name="connsiteX7" fmla="*/ 254571 w 578004"/>
              <a:gd name="connsiteY7" fmla="*/ 171273 h 577432"/>
              <a:gd name="connsiteX8" fmla="*/ 405859 w 578004"/>
              <a:gd name="connsiteY8" fmla="*/ 203508 h 577432"/>
              <a:gd name="connsiteX9" fmla="*/ 427999 w 578004"/>
              <a:gd name="connsiteY9" fmla="*/ 203508 h 577432"/>
              <a:gd name="connsiteX10" fmla="*/ 446448 w 578004"/>
              <a:gd name="connsiteY10" fmla="*/ 210876 h 577432"/>
              <a:gd name="connsiteX11" fmla="*/ 434456 w 578004"/>
              <a:gd name="connsiteY11" fmla="*/ 301133 h 577432"/>
              <a:gd name="connsiteX12" fmla="*/ 452906 w 578004"/>
              <a:gd name="connsiteY12" fmla="*/ 316790 h 577432"/>
              <a:gd name="connsiteX13" fmla="*/ 472278 w 578004"/>
              <a:gd name="connsiteY13" fmla="*/ 301133 h 577432"/>
              <a:gd name="connsiteX14" fmla="*/ 459363 w 578004"/>
              <a:gd name="connsiteY14" fmla="*/ 210876 h 577432"/>
              <a:gd name="connsiteX15" fmla="*/ 477813 w 578004"/>
              <a:gd name="connsiteY15" fmla="*/ 203508 h 577432"/>
              <a:gd name="connsiteX16" fmla="*/ 503642 w 578004"/>
              <a:gd name="connsiteY16" fmla="*/ 203508 h 577432"/>
              <a:gd name="connsiteX17" fmla="*/ 527627 w 578004"/>
              <a:gd name="connsiteY17" fmla="*/ 220086 h 577432"/>
              <a:gd name="connsiteX18" fmla="*/ 576519 w 578004"/>
              <a:gd name="connsiteY18" fmla="*/ 344420 h 577432"/>
              <a:gd name="connsiteX19" fmla="*/ 561759 w 578004"/>
              <a:gd name="connsiteY19" fmla="*/ 378497 h 577432"/>
              <a:gd name="connsiteX20" fmla="*/ 527627 w 578004"/>
              <a:gd name="connsiteY20" fmla="*/ 363761 h 577432"/>
              <a:gd name="connsiteX21" fmla="*/ 504565 w 578004"/>
              <a:gd name="connsiteY21" fmla="*/ 303896 h 577432"/>
              <a:gd name="connsiteX22" fmla="*/ 504565 w 578004"/>
              <a:gd name="connsiteY22" fmla="*/ 376655 h 577432"/>
              <a:gd name="connsiteX23" fmla="*/ 514712 w 578004"/>
              <a:gd name="connsiteY23" fmla="*/ 548881 h 577432"/>
              <a:gd name="connsiteX24" fmla="*/ 489805 w 578004"/>
              <a:gd name="connsiteY24" fmla="*/ 576511 h 577432"/>
              <a:gd name="connsiteX25" fmla="*/ 487960 w 578004"/>
              <a:gd name="connsiteY25" fmla="*/ 577432 h 577432"/>
              <a:gd name="connsiteX26" fmla="*/ 462131 w 578004"/>
              <a:gd name="connsiteY26" fmla="*/ 552565 h 577432"/>
              <a:gd name="connsiteX27" fmla="*/ 452906 w 578004"/>
              <a:gd name="connsiteY27" fmla="*/ 404285 h 577432"/>
              <a:gd name="connsiteX28" fmla="*/ 444603 w 578004"/>
              <a:gd name="connsiteY28" fmla="*/ 552565 h 577432"/>
              <a:gd name="connsiteX29" fmla="*/ 418774 w 578004"/>
              <a:gd name="connsiteY29" fmla="*/ 577432 h 577432"/>
              <a:gd name="connsiteX30" fmla="*/ 416929 w 578004"/>
              <a:gd name="connsiteY30" fmla="*/ 576511 h 577432"/>
              <a:gd name="connsiteX31" fmla="*/ 392022 w 578004"/>
              <a:gd name="connsiteY31" fmla="*/ 548881 h 577432"/>
              <a:gd name="connsiteX32" fmla="*/ 402169 w 578004"/>
              <a:gd name="connsiteY32" fmla="*/ 376655 h 577432"/>
              <a:gd name="connsiteX33" fmla="*/ 402169 w 578004"/>
              <a:gd name="connsiteY33" fmla="*/ 256005 h 577432"/>
              <a:gd name="connsiteX34" fmla="*/ 397557 w 578004"/>
              <a:gd name="connsiteY34" fmla="*/ 255084 h 577432"/>
              <a:gd name="connsiteX35" fmla="*/ 244424 w 578004"/>
              <a:gd name="connsiteY35" fmla="*/ 222849 h 577432"/>
              <a:gd name="connsiteX36" fmla="*/ 224129 w 578004"/>
              <a:gd name="connsiteY36" fmla="*/ 191535 h 577432"/>
              <a:gd name="connsiteX37" fmla="*/ 254571 w 578004"/>
              <a:gd name="connsiteY37" fmla="*/ 171273 h 577432"/>
              <a:gd name="connsiteX38" fmla="*/ 190019 w 578004"/>
              <a:gd name="connsiteY38" fmla="*/ 134483 h 577432"/>
              <a:gd name="connsiteX39" fmla="*/ 203869 w 578004"/>
              <a:gd name="connsiteY39" fmla="*/ 147374 h 577432"/>
              <a:gd name="connsiteX40" fmla="*/ 203869 w 578004"/>
              <a:gd name="connsiteY40" fmla="*/ 298387 h 577432"/>
              <a:gd name="connsiteX41" fmla="*/ 190019 w 578004"/>
              <a:gd name="connsiteY41" fmla="*/ 311278 h 577432"/>
              <a:gd name="connsiteX42" fmla="*/ 177091 w 578004"/>
              <a:gd name="connsiteY42" fmla="*/ 298387 h 577432"/>
              <a:gd name="connsiteX43" fmla="*/ 177091 w 578004"/>
              <a:gd name="connsiteY43" fmla="*/ 147374 h 577432"/>
              <a:gd name="connsiteX44" fmla="*/ 190019 w 578004"/>
              <a:gd name="connsiteY44" fmla="*/ 134483 h 577432"/>
              <a:gd name="connsiteX45" fmla="*/ 453380 w 578004"/>
              <a:gd name="connsiteY45" fmla="*/ 97644 h 577432"/>
              <a:gd name="connsiteX46" fmla="*/ 499909 w 578004"/>
              <a:gd name="connsiteY46" fmla="*/ 144099 h 577432"/>
              <a:gd name="connsiteX47" fmla="*/ 453380 w 578004"/>
              <a:gd name="connsiteY47" fmla="*/ 190554 h 577432"/>
              <a:gd name="connsiteX48" fmla="*/ 406851 w 578004"/>
              <a:gd name="connsiteY48" fmla="*/ 144099 h 577432"/>
              <a:gd name="connsiteX49" fmla="*/ 453380 w 578004"/>
              <a:gd name="connsiteY49" fmla="*/ 97644 h 577432"/>
              <a:gd name="connsiteX50" fmla="*/ 130988 w 578004"/>
              <a:gd name="connsiteY50" fmla="*/ 81962 h 577432"/>
              <a:gd name="connsiteX51" fmla="*/ 144839 w 578004"/>
              <a:gd name="connsiteY51" fmla="*/ 94855 h 577432"/>
              <a:gd name="connsiteX52" fmla="*/ 144839 w 578004"/>
              <a:gd name="connsiteY52" fmla="*/ 298385 h 577432"/>
              <a:gd name="connsiteX53" fmla="*/ 130988 w 578004"/>
              <a:gd name="connsiteY53" fmla="*/ 311278 h 577432"/>
              <a:gd name="connsiteX54" fmla="*/ 118061 w 578004"/>
              <a:gd name="connsiteY54" fmla="*/ 298385 h 577432"/>
              <a:gd name="connsiteX55" fmla="*/ 118061 w 578004"/>
              <a:gd name="connsiteY55" fmla="*/ 94855 h 577432"/>
              <a:gd name="connsiteX56" fmla="*/ 130988 w 578004"/>
              <a:gd name="connsiteY56" fmla="*/ 81962 h 577432"/>
              <a:gd name="connsiteX57" fmla="*/ 25828 w 578004"/>
              <a:gd name="connsiteY57" fmla="*/ 0 h 577432"/>
              <a:gd name="connsiteX58" fmla="*/ 354210 w 578004"/>
              <a:gd name="connsiteY58" fmla="*/ 0 h 577432"/>
              <a:gd name="connsiteX59" fmla="*/ 380960 w 578004"/>
              <a:gd name="connsiteY59" fmla="*/ 26707 h 577432"/>
              <a:gd name="connsiteX60" fmla="*/ 368046 w 578004"/>
              <a:gd name="connsiteY60" fmla="*/ 48810 h 577432"/>
              <a:gd name="connsiteX61" fmla="*/ 368046 w 578004"/>
              <a:gd name="connsiteY61" fmla="*/ 168533 h 577432"/>
              <a:gd name="connsiteX62" fmla="*/ 341296 w 578004"/>
              <a:gd name="connsiteY62" fmla="*/ 163007 h 577432"/>
              <a:gd name="connsiteX63" fmla="*/ 341296 w 578004"/>
              <a:gd name="connsiteY63" fmla="*/ 52494 h 577432"/>
              <a:gd name="connsiteX64" fmla="*/ 39664 w 578004"/>
              <a:gd name="connsiteY64" fmla="*/ 52494 h 577432"/>
              <a:gd name="connsiteX65" fmla="*/ 39664 w 578004"/>
              <a:gd name="connsiteY65" fmla="*/ 340749 h 577432"/>
              <a:gd name="connsiteX66" fmla="*/ 341296 w 578004"/>
              <a:gd name="connsiteY66" fmla="*/ 340749 h 577432"/>
              <a:gd name="connsiteX67" fmla="*/ 341296 w 578004"/>
              <a:gd name="connsiteY67" fmla="*/ 269837 h 577432"/>
              <a:gd name="connsiteX68" fmla="*/ 368046 w 578004"/>
              <a:gd name="connsiteY68" fmla="*/ 275362 h 577432"/>
              <a:gd name="connsiteX69" fmla="*/ 368046 w 578004"/>
              <a:gd name="connsiteY69" fmla="*/ 354563 h 577432"/>
              <a:gd name="connsiteX70" fmla="*/ 354210 w 578004"/>
              <a:gd name="connsiteY70" fmla="*/ 367457 h 577432"/>
              <a:gd name="connsiteX71" fmla="*/ 273959 w 578004"/>
              <a:gd name="connsiteY71" fmla="*/ 367457 h 577432"/>
              <a:gd name="connsiteX72" fmla="*/ 321003 w 578004"/>
              <a:gd name="connsiteY72" fmla="*/ 544278 h 577432"/>
              <a:gd name="connsiteX73" fmla="*/ 302554 w 578004"/>
              <a:gd name="connsiteY73" fmla="*/ 576511 h 577432"/>
              <a:gd name="connsiteX74" fmla="*/ 295175 w 578004"/>
              <a:gd name="connsiteY74" fmla="*/ 577432 h 577432"/>
              <a:gd name="connsiteX75" fmla="*/ 270270 w 578004"/>
              <a:gd name="connsiteY75" fmla="*/ 557171 h 577432"/>
              <a:gd name="connsiteX76" fmla="*/ 219537 w 578004"/>
              <a:gd name="connsiteY76" fmla="*/ 367457 h 577432"/>
              <a:gd name="connsiteX77" fmla="*/ 161423 w 578004"/>
              <a:gd name="connsiteY77" fmla="*/ 367457 h 577432"/>
              <a:gd name="connsiteX78" fmla="*/ 110690 w 578004"/>
              <a:gd name="connsiteY78" fmla="*/ 557171 h 577432"/>
              <a:gd name="connsiteX79" fmla="*/ 85785 w 578004"/>
              <a:gd name="connsiteY79" fmla="*/ 577432 h 577432"/>
              <a:gd name="connsiteX80" fmla="*/ 78406 w 578004"/>
              <a:gd name="connsiteY80" fmla="*/ 576511 h 577432"/>
              <a:gd name="connsiteX81" fmla="*/ 59957 w 578004"/>
              <a:gd name="connsiteY81" fmla="*/ 544278 h 577432"/>
              <a:gd name="connsiteX82" fmla="*/ 107001 w 578004"/>
              <a:gd name="connsiteY82" fmla="*/ 367457 h 577432"/>
              <a:gd name="connsiteX83" fmla="*/ 25828 w 578004"/>
              <a:gd name="connsiteY83" fmla="*/ 367457 h 577432"/>
              <a:gd name="connsiteX84" fmla="*/ 12914 w 578004"/>
              <a:gd name="connsiteY84" fmla="*/ 354563 h 577432"/>
              <a:gd name="connsiteX85" fmla="*/ 12914 w 578004"/>
              <a:gd name="connsiteY85" fmla="*/ 48810 h 577432"/>
              <a:gd name="connsiteX86" fmla="*/ 0 w 578004"/>
              <a:gd name="connsiteY86" fmla="*/ 26707 h 577432"/>
              <a:gd name="connsiteX87" fmla="*/ 25828 w 578004"/>
              <a:gd name="connsiteY87"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78004" h="577432">
                <a:moveTo>
                  <a:pt x="71957" y="173984"/>
                </a:moveTo>
                <a:cubicBezTo>
                  <a:pt x="79344" y="173984"/>
                  <a:pt x="85808" y="179513"/>
                  <a:pt x="85808" y="186884"/>
                </a:cubicBezTo>
                <a:lnTo>
                  <a:pt x="85808" y="298378"/>
                </a:lnTo>
                <a:cubicBezTo>
                  <a:pt x="85808" y="305749"/>
                  <a:pt x="79344" y="311278"/>
                  <a:pt x="71957" y="311278"/>
                </a:cubicBezTo>
                <a:cubicBezTo>
                  <a:pt x="64570" y="311278"/>
                  <a:pt x="59030" y="305749"/>
                  <a:pt x="59030" y="298378"/>
                </a:cubicBezTo>
                <a:lnTo>
                  <a:pt x="59030" y="186884"/>
                </a:lnTo>
                <a:cubicBezTo>
                  <a:pt x="59030" y="179513"/>
                  <a:pt x="64570" y="173984"/>
                  <a:pt x="71957" y="173984"/>
                </a:cubicBezTo>
                <a:close/>
                <a:moveTo>
                  <a:pt x="254571" y="171273"/>
                </a:moveTo>
                <a:lnTo>
                  <a:pt x="405859" y="203508"/>
                </a:lnTo>
                <a:lnTo>
                  <a:pt x="427999" y="203508"/>
                </a:lnTo>
                <a:cubicBezTo>
                  <a:pt x="435378" y="203508"/>
                  <a:pt x="441836" y="206271"/>
                  <a:pt x="446448" y="210876"/>
                </a:cubicBezTo>
                <a:lnTo>
                  <a:pt x="434456" y="301133"/>
                </a:lnTo>
                <a:lnTo>
                  <a:pt x="452906" y="316790"/>
                </a:lnTo>
                <a:lnTo>
                  <a:pt x="472278" y="301133"/>
                </a:lnTo>
                <a:lnTo>
                  <a:pt x="459363" y="210876"/>
                </a:lnTo>
                <a:cubicBezTo>
                  <a:pt x="463976" y="206271"/>
                  <a:pt x="470433" y="203508"/>
                  <a:pt x="477813" y="203508"/>
                </a:cubicBezTo>
                <a:lnTo>
                  <a:pt x="503642" y="203508"/>
                </a:lnTo>
                <a:cubicBezTo>
                  <a:pt x="514712" y="203508"/>
                  <a:pt x="523937" y="209955"/>
                  <a:pt x="527627" y="220086"/>
                </a:cubicBezTo>
                <a:lnTo>
                  <a:pt x="576519" y="344420"/>
                </a:lnTo>
                <a:cubicBezTo>
                  <a:pt x="581131" y="358235"/>
                  <a:pt x="574674" y="372971"/>
                  <a:pt x="561759" y="378497"/>
                </a:cubicBezTo>
                <a:cubicBezTo>
                  <a:pt x="547922" y="384023"/>
                  <a:pt x="532239" y="377576"/>
                  <a:pt x="527627" y="363761"/>
                </a:cubicBezTo>
                <a:lnTo>
                  <a:pt x="504565" y="303896"/>
                </a:lnTo>
                <a:lnTo>
                  <a:pt x="504565" y="376655"/>
                </a:lnTo>
                <a:lnTo>
                  <a:pt x="514712" y="548881"/>
                </a:lnTo>
                <a:cubicBezTo>
                  <a:pt x="514712" y="563617"/>
                  <a:pt x="503642" y="576511"/>
                  <a:pt x="489805" y="576511"/>
                </a:cubicBezTo>
                <a:cubicBezTo>
                  <a:pt x="488883" y="577432"/>
                  <a:pt x="488883" y="577432"/>
                  <a:pt x="487960" y="577432"/>
                </a:cubicBezTo>
                <a:cubicBezTo>
                  <a:pt x="474123" y="577432"/>
                  <a:pt x="463053" y="566380"/>
                  <a:pt x="462131" y="552565"/>
                </a:cubicBezTo>
                <a:lnTo>
                  <a:pt x="452906" y="404285"/>
                </a:lnTo>
                <a:lnTo>
                  <a:pt x="444603" y="552565"/>
                </a:lnTo>
                <a:cubicBezTo>
                  <a:pt x="443681" y="566380"/>
                  <a:pt x="432611" y="577432"/>
                  <a:pt x="418774" y="577432"/>
                </a:cubicBezTo>
                <a:cubicBezTo>
                  <a:pt x="417851" y="577432"/>
                  <a:pt x="416929" y="577432"/>
                  <a:pt x="416929" y="576511"/>
                </a:cubicBezTo>
                <a:cubicBezTo>
                  <a:pt x="402169" y="576511"/>
                  <a:pt x="391099" y="563617"/>
                  <a:pt x="392022" y="548881"/>
                </a:cubicBezTo>
                <a:lnTo>
                  <a:pt x="402169" y="376655"/>
                </a:lnTo>
                <a:lnTo>
                  <a:pt x="402169" y="256005"/>
                </a:lnTo>
                <a:cubicBezTo>
                  <a:pt x="400324" y="256005"/>
                  <a:pt x="398479" y="255084"/>
                  <a:pt x="397557" y="255084"/>
                </a:cubicBezTo>
                <a:lnTo>
                  <a:pt x="244424" y="222849"/>
                </a:lnTo>
                <a:cubicBezTo>
                  <a:pt x="229664" y="219165"/>
                  <a:pt x="220439" y="205350"/>
                  <a:pt x="224129" y="191535"/>
                </a:cubicBezTo>
                <a:cubicBezTo>
                  <a:pt x="226897" y="176799"/>
                  <a:pt x="240734" y="168510"/>
                  <a:pt x="254571" y="171273"/>
                </a:cubicBezTo>
                <a:close/>
                <a:moveTo>
                  <a:pt x="190019" y="134483"/>
                </a:moveTo>
                <a:cubicBezTo>
                  <a:pt x="197406" y="134483"/>
                  <a:pt x="203869" y="140008"/>
                  <a:pt x="203869" y="147374"/>
                </a:cubicBezTo>
                <a:lnTo>
                  <a:pt x="203869" y="298387"/>
                </a:lnTo>
                <a:cubicBezTo>
                  <a:pt x="203869" y="305753"/>
                  <a:pt x="197406" y="311278"/>
                  <a:pt x="190019" y="311278"/>
                </a:cubicBezTo>
                <a:cubicBezTo>
                  <a:pt x="183555" y="311278"/>
                  <a:pt x="177091" y="305753"/>
                  <a:pt x="177091" y="298387"/>
                </a:cubicBezTo>
                <a:lnTo>
                  <a:pt x="177091" y="147374"/>
                </a:lnTo>
                <a:cubicBezTo>
                  <a:pt x="177091" y="140008"/>
                  <a:pt x="183555" y="134483"/>
                  <a:pt x="190019" y="134483"/>
                </a:cubicBezTo>
                <a:close/>
                <a:moveTo>
                  <a:pt x="453380" y="97644"/>
                </a:moveTo>
                <a:cubicBezTo>
                  <a:pt x="479077" y="97644"/>
                  <a:pt x="499909" y="118443"/>
                  <a:pt x="499909" y="144099"/>
                </a:cubicBezTo>
                <a:cubicBezTo>
                  <a:pt x="499909" y="169755"/>
                  <a:pt x="479077" y="190554"/>
                  <a:pt x="453380" y="190554"/>
                </a:cubicBezTo>
                <a:cubicBezTo>
                  <a:pt x="427683" y="190554"/>
                  <a:pt x="406851" y="169755"/>
                  <a:pt x="406851" y="144099"/>
                </a:cubicBezTo>
                <a:cubicBezTo>
                  <a:pt x="406851" y="118443"/>
                  <a:pt x="427683" y="97644"/>
                  <a:pt x="453380" y="97644"/>
                </a:cubicBezTo>
                <a:close/>
                <a:moveTo>
                  <a:pt x="130988" y="81962"/>
                </a:moveTo>
                <a:cubicBezTo>
                  <a:pt x="138375" y="81962"/>
                  <a:pt x="144839" y="87488"/>
                  <a:pt x="144839" y="94855"/>
                </a:cubicBezTo>
                <a:lnTo>
                  <a:pt x="144839" y="298385"/>
                </a:lnTo>
                <a:cubicBezTo>
                  <a:pt x="144839" y="305752"/>
                  <a:pt x="138375" y="311278"/>
                  <a:pt x="130988" y="311278"/>
                </a:cubicBezTo>
                <a:cubicBezTo>
                  <a:pt x="124524" y="311278"/>
                  <a:pt x="118061" y="305752"/>
                  <a:pt x="118061" y="298385"/>
                </a:cubicBezTo>
                <a:lnTo>
                  <a:pt x="118061" y="94855"/>
                </a:lnTo>
                <a:cubicBezTo>
                  <a:pt x="118061" y="87488"/>
                  <a:pt x="124524" y="81962"/>
                  <a:pt x="130988" y="81962"/>
                </a:cubicBezTo>
                <a:close/>
                <a:moveTo>
                  <a:pt x="25828" y="0"/>
                </a:moveTo>
                <a:lnTo>
                  <a:pt x="354210" y="0"/>
                </a:lnTo>
                <a:cubicBezTo>
                  <a:pt x="368969" y="0"/>
                  <a:pt x="380960" y="11972"/>
                  <a:pt x="380960" y="26707"/>
                </a:cubicBezTo>
                <a:cubicBezTo>
                  <a:pt x="380960" y="35917"/>
                  <a:pt x="375426" y="44205"/>
                  <a:pt x="368046" y="48810"/>
                </a:cubicBezTo>
                <a:lnTo>
                  <a:pt x="368046" y="168533"/>
                </a:lnTo>
                <a:lnTo>
                  <a:pt x="341296" y="163007"/>
                </a:lnTo>
                <a:lnTo>
                  <a:pt x="341296" y="52494"/>
                </a:lnTo>
                <a:lnTo>
                  <a:pt x="39664" y="52494"/>
                </a:lnTo>
                <a:lnTo>
                  <a:pt x="39664" y="340749"/>
                </a:lnTo>
                <a:lnTo>
                  <a:pt x="341296" y="340749"/>
                </a:lnTo>
                <a:lnTo>
                  <a:pt x="341296" y="269837"/>
                </a:lnTo>
                <a:lnTo>
                  <a:pt x="368046" y="275362"/>
                </a:lnTo>
                <a:lnTo>
                  <a:pt x="368046" y="354563"/>
                </a:lnTo>
                <a:cubicBezTo>
                  <a:pt x="368046" y="361010"/>
                  <a:pt x="361589" y="367457"/>
                  <a:pt x="354210" y="367457"/>
                </a:cubicBezTo>
                <a:lnTo>
                  <a:pt x="273959" y="367457"/>
                </a:lnTo>
                <a:lnTo>
                  <a:pt x="321003" y="544278"/>
                </a:lnTo>
                <a:cubicBezTo>
                  <a:pt x="324693" y="558092"/>
                  <a:pt x="316391" y="572827"/>
                  <a:pt x="302554" y="576511"/>
                </a:cubicBezTo>
                <a:cubicBezTo>
                  <a:pt x="299787" y="576511"/>
                  <a:pt x="297942" y="577432"/>
                  <a:pt x="295175" y="577432"/>
                </a:cubicBezTo>
                <a:cubicBezTo>
                  <a:pt x="284106" y="577432"/>
                  <a:pt x="273037" y="569143"/>
                  <a:pt x="270270" y="557171"/>
                </a:cubicBezTo>
                <a:lnTo>
                  <a:pt x="219537" y="367457"/>
                </a:lnTo>
                <a:lnTo>
                  <a:pt x="161423" y="367457"/>
                </a:lnTo>
                <a:lnTo>
                  <a:pt x="110690" y="557171"/>
                </a:lnTo>
                <a:cubicBezTo>
                  <a:pt x="107923" y="569143"/>
                  <a:pt x="96854" y="577432"/>
                  <a:pt x="85785" y="577432"/>
                </a:cubicBezTo>
                <a:cubicBezTo>
                  <a:pt x="83018" y="577432"/>
                  <a:pt x="81173" y="576511"/>
                  <a:pt x="78406" y="576511"/>
                </a:cubicBezTo>
                <a:cubicBezTo>
                  <a:pt x="64569" y="572827"/>
                  <a:pt x="56267" y="558092"/>
                  <a:pt x="59957" y="544278"/>
                </a:cubicBezTo>
                <a:lnTo>
                  <a:pt x="107001" y="367457"/>
                </a:lnTo>
                <a:lnTo>
                  <a:pt x="25828" y="367457"/>
                </a:lnTo>
                <a:cubicBezTo>
                  <a:pt x="19371" y="367457"/>
                  <a:pt x="12914" y="361010"/>
                  <a:pt x="12914" y="354563"/>
                </a:cubicBezTo>
                <a:lnTo>
                  <a:pt x="12914" y="48810"/>
                </a:lnTo>
                <a:cubicBezTo>
                  <a:pt x="5534" y="44205"/>
                  <a:pt x="0" y="35917"/>
                  <a:pt x="0" y="26707"/>
                </a:cubicBezTo>
                <a:cubicBezTo>
                  <a:pt x="0" y="11972"/>
                  <a:pt x="11991" y="0"/>
                  <a:pt x="258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105" name="history_169244"/>
          <p:cNvSpPr/>
          <p:nvPr/>
        </p:nvSpPr>
        <p:spPr>
          <a:xfrm>
            <a:off x="5898479" y="2871337"/>
            <a:ext cx="457205" cy="461745"/>
          </a:xfrm>
          <a:custGeom>
            <a:avLst/>
            <a:gdLst>
              <a:gd name="connsiteX0" fmla="*/ 297379 w 601036"/>
              <a:gd name="connsiteY0" fmla="*/ 176833 h 607004"/>
              <a:gd name="connsiteX1" fmla="*/ 284854 w 601036"/>
              <a:gd name="connsiteY1" fmla="*/ 189344 h 607004"/>
              <a:gd name="connsiteX2" fmla="*/ 284854 w 601036"/>
              <a:gd name="connsiteY2" fmla="*/ 318221 h 607004"/>
              <a:gd name="connsiteX3" fmla="*/ 284854 w 601036"/>
              <a:gd name="connsiteY3" fmla="*/ 318691 h 607004"/>
              <a:gd name="connsiteX4" fmla="*/ 284854 w 601036"/>
              <a:gd name="connsiteY4" fmla="*/ 319067 h 607004"/>
              <a:gd name="connsiteX5" fmla="*/ 288527 w 601036"/>
              <a:gd name="connsiteY5" fmla="*/ 328098 h 607004"/>
              <a:gd name="connsiteX6" fmla="*/ 344369 w 601036"/>
              <a:gd name="connsiteY6" fmla="*/ 383882 h 607004"/>
              <a:gd name="connsiteX7" fmla="*/ 353315 w 601036"/>
              <a:gd name="connsiteY7" fmla="*/ 387550 h 607004"/>
              <a:gd name="connsiteX8" fmla="*/ 362167 w 601036"/>
              <a:gd name="connsiteY8" fmla="*/ 383882 h 607004"/>
              <a:gd name="connsiteX9" fmla="*/ 362167 w 601036"/>
              <a:gd name="connsiteY9" fmla="*/ 366102 h 607004"/>
              <a:gd name="connsiteX10" fmla="*/ 313670 w 601036"/>
              <a:gd name="connsiteY10" fmla="*/ 317656 h 607004"/>
              <a:gd name="connsiteX11" fmla="*/ 309997 w 601036"/>
              <a:gd name="connsiteY11" fmla="*/ 308814 h 607004"/>
              <a:gd name="connsiteX12" fmla="*/ 309997 w 601036"/>
              <a:gd name="connsiteY12" fmla="*/ 189344 h 607004"/>
              <a:gd name="connsiteX13" fmla="*/ 297379 w 601036"/>
              <a:gd name="connsiteY13" fmla="*/ 176833 h 607004"/>
              <a:gd name="connsiteX14" fmla="*/ 511466 w 601036"/>
              <a:gd name="connsiteY14" fmla="*/ 159619 h 607004"/>
              <a:gd name="connsiteX15" fmla="*/ 519287 w 601036"/>
              <a:gd name="connsiteY15" fmla="*/ 165192 h 607004"/>
              <a:gd name="connsiteX16" fmla="*/ 559614 w 601036"/>
              <a:gd name="connsiteY16" fmla="*/ 304780 h 607004"/>
              <a:gd name="connsiteX17" fmla="*/ 535776 w 601036"/>
              <a:gd name="connsiteY17" fmla="*/ 414080 h 607004"/>
              <a:gd name="connsiteX18" fmla="*/ 524375 w 601036"/>
              <a:gd name="connsiteY18" fmla="*/ 421417 h 607004"/>
              <a:gd name="connsiteX19" fmla="*/ 519098 w 601036"/>
              <a:gd name="connsiteY19" fmla="*/ 420288 h 607004"/>
              <a:gd name="connsiteX20" fmla="*/ 512974 w 601036"/>
              <a:gd name="connsiteY20" fmla="*/ 403640 h 607004"/>
              <a:gd name="connsiteX21" fmla="*/ 534551 w 601036"/>
              <a:gd name="connsiteY21" fmla="*/ 304780 h 607004"/>
              <a:gd name="connsiteX22" fmla="*/ 498087 w 601036"/>
              <a:gd name="connsiteY22" fmla="*/ 178549 h 607004"/>
              <a:gd name="connsiteX23" fmla="*/ 501950 w 601036"/>
              <a:gd name="connsiteY23" fmla="*/ 161242 h 607004"/>
              <a:gd name="connsiteX24" fmla="*/ 511466 w 601036"/>
              <a:gd name="connsiteY24" fmla="*/ 159619 h 607004"/>
              <a:gd name="connsiteX25" fmla="*/ 297379 w 601036"/>
              <a:gd name="connsiteY25" fmla="*/ 151716 h 607004"/>
              <a:gd name="connsiteX26" fmla="*/ 335046 w 601036"/>
              <a:gd name="connsiteY26" fmla="*/ 189344 h 607004"/>
              <a:gd name="connsiteX27" fmla="*/ 335046 w 601036"/>
              <a:gd name="connsiteY27" fmla="*/ 303640 h 607004"/>
              <a:gd name="connsiteX28" fmla="*/ 379965 w 601036"/>
              <a:gd name="connsiteY28" fmla="*/ 348417 h 607004"/>
              <a:gd name="connsiteX29" fmla="*/ 379965 w 601036"/>
              <a:gd name="connsiteY29" fmla="*/ 401567 h 607004"/>
              <a:gd name="connsiteX30" fmla="*/ 353315 w 601036"/>
              <a:gd name="connsiteY30" fmla="*/ 412667 h 607004"/>
              <a:gd name="connsiteX31" fmla="*/ 326665 w 601036"/>
              <a:gd name="connsiteY31" fmla="*/ 401661 h 607004"/>
              <a:gd name="connsiteX32" fmla="*/ 270823 w 601036"/>
              <a:gd name="connsiteY32" fmla="*/ 345783 h 607004"/>
              <a:gd name="connsiteX33" fmla="*/ 259805 w 601036"/>
              <a:gd name="connsiteY33" fmla="*/ 319161 h 607004"/>
              <a:gd name="connsiteX34" fmla="*/ 259711 w 601036"/>
              <a:gd name="connsiteY34" fmla="*/ 318597 h 607004"/>
              <a:gd name="connsiteX35" fmla="*/ 259711 w 601036"/>
              <a:gd name="connsiteY35" fmla="*/ 189344 h 607004"/>
              <a:gd name="connsiteX36" fmla="*/ 297379 w 601036"/>
              <a:gd name="connsiteY36" fmla="*/ 151716 h 607004"/>
              <a:gd name="connsiteX37" fmla="*/ 402316 w 601036"/>
              <a:gd name="connsiteY37" fmla="*/ 68342 h 607004"/>
              <a:gd name="connsiteX38" fmla="*/ 411905 w 601036"/>
              <a:gd name="connsiteY38" fmla="*/ 68919 h 607004"/>
              <a:gd name="connsiteX39" fmla="*/ 476550 w 601036"/>
              <a:gd name="connsiteY39" fmla="*/ 113422 h 607004"/>
              <a:gd name="connsiteX40" fmla="*/ 477115 w 601036"/>
              <a:gd name="connsiteY40" fmla="*/ 131110 h 607004"/>
              <a:gd name="connsiteX41" fmla="*/ 467974 w 601036"/>
              <a:gd name="connsiteY41" fmla="*/ 135062 h 607004"/>
              <a:gd name="connsiteX42" fmla="*/ 459399 w 601036"/>
              <a:gd name="connsiteY42" fmla="*/ 131675 h 607004"/>
              <a:gd name="connsiteX43" fmla="*/ 400879 w 601036"/>
              <a:gd name="connsiteY43" fmla="*/ 91499 h 607004"/>
              <a:gd name="connsiteX44" fmla="*/ 395131 w 601036"/>
              <a:gd name="connsiteY44" fmla="*/ 74752 h 607004"/>
              <a:gd name="connsiteX45" fmla="*/ 402316 w 601036"/>
              <a:gd name="connsiteY45" fmla="*/ 68342 h 607004"/>
              <a:gd name="connsiteX46" fmla="*/ 81088 w 601036"/>
              <a:gd name="connsiteY46" fmla="*/ 55216 h 607004"/>
              <a:gd name="connsiteX47" fmla="*/ 60177 w 601036"/>
              <a:gd name="connsiteY47" fmla="*/ 75628 h 607004"/>
              <a:gd name="connsiteX48" fmla="*/ 26268 w 601036"/>
              <a:gd name="connsiteY48" fmla="*/ 195938 h 607004"/>
              <a:gd name="connsiteX49" fmla="*/ 33426 w 601036"/>
              <a:gd name="connsiteY49" fmla="*/ 224158 h 607004"/>
              <a:gd name="connsiteX50" fmla="*/ 61590 w 601036"/>
              <a:gd name="connsiteY50" fmla="*/ 232060 h 607004"/>
              <a:gd name="connsiteX51" fmla="*/ 182911 w 601036"/>
              <a:gd name="connsiteY51" fmla="*/ 201300 h 607004"/>
              <a:gd name="connsiteX52" fmla="*/ 203822 w 601036"/>
              <a:gd name="connsiteY52" fmla="*/ 180982 h 607004"/>
              <a:gd name="connsiteX53" fmla="*/ 196569 w 601036"/>
              <a:gd name="connsiteY53" fmla="*/ 152668 h 607004"/>
              <a:gd name="connsiteX54" fmla="*/ 191765 w 601036"/>
              <a:gd name="connsiteY54" fmla="*/ 147682 h 607004"/>
              <a:gd name="connsiteX55" fmla="*/ 191671 w 601036"/>
              <a:gd name="connsiteY55" fmla="*/ 147682 h 607004"/>
              <a:gd name="connsiteX56" fmla="*/ 150791 w 601036"/>
              <a:gd name="connsiteY56" fmla="*/ 105729 h 607004"/>
              <a:gd name="connsiteX57" fmla="*/ 109252 w 601036"/>
              <a:gd name="connsiteY57" fmla="*/ 63118 h 607004"/>
              <a:gd name="connsiteX58" fmla="*/ 81088 w 601036"/>
              <a:gd name="connsiteY58" fmla="*/ 55216 h 607004"/>
              <a:gd name="connsiteX59" fmla="*/ 297168 w 601036"/>
              <a:gd name="connsiteY59" fmla="*/ 25115 h 607004"/>
              <a:gd name="connsiteX60" fmla="*/ 148719 w 601036"/>
              <a:gd name="connsiteY60" fmla="*/ 67727 h 607004"/>
              <a:gd name="connsiteX61" fmla="*/ 188563 w 601036"/>
              <a:gd name="connsiteY61" fmla="*/ 108457 h 607004"/>
              <a:gd name="connsiteX62" fmla="*/ 202974 w 601036"/>
              <a:gd name="connsiteY62" fmla="*/ 123319 h 607004"/>
              <a:gd name="connsiteX63" fmla="*/ 297168 w 601036"/>
              <a:gd name="connsiteY63" fmla="*/ 100368 h 607004"/>
              <a:gd name="connsiteX64" fmla="*/ 500626 w 601036"/>
              <a:gd name="connsiteY64" fmla="*/ 303549 h 607004"/>
              <a:gd name="connsiteX65" fmla="*/ 297168 w 601036"/>
              <a:gd name="connsiteY65" fmla="*/ 506731 h 607004"/>
              <a:gd name="connsiteX66" fmla="*/ 144480 w 601036"/>
              <a:gd name="connsiteY66" fmla="*/ 437875 h 607004"/>
              <a:gd name="connsiteX67" fmla="*/ 116222 w 601036"/>
              <a:gd name="connsiteY67" fmla="*/ 425176 h 607004"/>
              <a:gd name="connsiteX68" fmla="*/ 91355 w 601036"/>
              <a:gd name="connsiteY68" fmla="*/ 434582 h 607004"/>
              <a:gd name="connsiteX69" fmla="*/ 78639 w 601036"/>
              <a:gd name="connsiteY69" fmla="*/ 460450 h 607004"/>
              <a:gd name="connsiteX70" fmla="*/ 88058 w 601036"/>
              <a:gd name="connsiteY70" fmla="*/ 487729 h 607004"/>
              <a:gd name="connsiteX71" fmla="*/ 297168 w 601036"/>
              <a:gd name="connsiteY71" fmla="*/ 581983 h 607004"/>
              <a:gd name="connsiteX72" fmla="*/ 494315 w 601036"/>
              <a:gd name="connsiteY72" fmla="*/ 500428 h 607004"/>
              <a:gd name="connsiteX73" fmla="*/ 575981 w 601036"/>
              <a:gd name="connsiteY73" fmla="*/ 303549 h 607004"/>
              <a:gd name="connsiteX74" fmla="*/ 494315 w 601036"/>
              <a:gd name="connsiteY74" fmla="*/ 106670 h 607004"/>
              <a:gd name="connsiteX75" fmla="*/ 297168 w 601036"/>
              <a:gd name="connsiteY75" fmla="*/ 25115 h 607004"/>
              <a:gd name="connsiteX76" fmla="*/ 297168 w 601036"/>
              <a:gd name="connsiteY76" fmla="*/ 0 h 607004"/>
              <a:gd name="connsiteX77" fmla="*/ 512023 w 601036"/>
              <a:gd name="connsiteY77" fmla="*/ 88892 h 607004"/>
              <a:gd name="connsiteX78" fmla="*/ 601036 w 601036"/>
              <a:gd name="connsiteY78" fmla="*/ 303549 h 607004"/>
              <a:gd name="connsiteX79" fmla="*/ 512023 w 601036"/>
              <a:gd name="connsiteY79" fmla="*/ 518112 h 607004"/>
              <a:gd name="connsiteX80" fmla="*/ 297168 w 601036"/>
              <a:gd name="connsiteY80" fmla="*/ 607004 h 607004"/>
              <a:gd name="connsiteX81" fmla="*/ 69220 w 601036"/>
              <a:gd name="connsiteY81" fmla="*/ 504285 h 607004"/>
              <a:gd name="connsiteX82" fmla="*/ 53584 w 601036"/>
              <a:gd name="connsiteY82" fmla="*/ 458945 h 607004"/>
              <a:gd name="connsiteX83" fmla="*/ 74683 w 601036"/>
              <a:gd name="connsiteY83" fmla="*/ 415769 h 607004"/>
              <a:gd name="connsiteX84" fmla="*/ 163319 w 601036"/>
              <a:gd name="connsiteY84" fmla="*/ 421319 h 607004"/>
              <a:gd name="connsiteX85" fmla="*/ 297168 w 601036"/>
              <a:gd name="connsiteY85" fmla="*/ 481615 h 607004"/>
              <a:gd name="connsiteX86" fmla="*/ 475476 w 601036"/>
              <a:gd name="connsiteY86" fmla="*/ 303549 h 607004"/>
              <a:gd name="connsiteX87" fmla="*/ 297168 w 601036"/>
              <a:gd name="connsiteY87" fmla="*/ 125389 h 607004"/>
              <a:gd name="connsiteX88" fmla="*/ 220683 w 601036"/>
              <a:gd name="connsiteY88" fmla="*/ 142603 h 607004"/>
              <a:gd name="connsiteX89" fmla="*/ 227936 w 601036"/>
              <a:gd name="connsiteY89" fmla="*/ 187755 h 607004"/>
              <a:gd name="connsiteX90" fmla="*/ 189034 w 601036"/>
              <a:gd name="connsiteY90" fmla="*/ 225569 h 607004"/>
              <a:gd name="connsiteX91" fmla="*/ 67713 w 601036"/>
              <a:gd name="connsiteY91" fmla="*/ 256423 h 607004"/>
              <a:gd name="connsiteX92" fmla="*/ 54149 w 601036"/>
              <a:gd name="connsiteY92" fmla="*/ 258116 h 607004"/>
              <a:gd name="connsiteX93" fmla="*/ 15435 w 601036"/>
              <a:gd name="connsiteY93" fmla="*/ 241654 h 607004"/>
              <a:gd name="connsiteX94" fmla="*/ 2060 w 601036"/>
              <a:gd name="connsiteY94" fmla="*/ 189072 h 607004"/>
              <a:gd name="connsiteX95" fmla="*/ 36064 w 601036"/>
              <a:gd name="connsiteY95" fmla="*/ 68762 h 607004"/>
              <a:gd name="connsiteX96" fmla="*/ 74966 w 601036"/>
              <a:gd name="connsiteY96" fmla="*/ 30947 h 607004"/>
              <a:gd name="connsiteX97" fmla="*/ 127243 w 601036"/>
              <a:gd name="connsiteY97" fmla="*/ 45621 h 607004"/>
              <a:gd name="connsiteX98" fmla="*/ 130822 w 601036"/>
              <a:gd name="connsiteY98" fmla="*/ 49384 h 607004"/>
              <a:gd name="connsiteX99" fmla="*/ 297168 w 601036"/>
              <a:gd name="connsiteY99"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01036" h="607004">
                <a:moveTo>
                  <a:pt x="297379" y="176833"/>
                </a:moveTo>
                <a:cubicBezTo>
                  <a:pt x="290504" y="176833"/>
                  <a:pt x="284854" y="182477"/>
                  <a:pt x="284854" y="189344"/>
                </a:cubicBezTo>
                <a:lnTo>
                  <a:pt x="284854" y="318221"/>
                </a:lnTo>
                <a:cubicBezTo>
                  <a:pt x="284854" y="318409"/>
                  <a:pt x="284854" y="318597"/>
                  <a:pt x="284854" y="318691"/>
                </a:cubicBezTo>
                <a:cubicBezTo>
                  <a:pt x="284854" y="318785"/>
                  <a:pt x="284854" y="318973"/>
                  <a:pt x="284854" y="319067"/>
                </a:cubicBezTo>
                <a:cubicBezTo>
                  <a:pt x="284854" y="322454"/>
                  <a:pt x="286173" y="325652"/>
                  <a:pt x="288527" y="328098"/>
                </a:cubicBezTo>
                <a:lnTo>
                  <a:pt x="344369" y="383882"/>
                </a:lnTo>
                <a:cubicBezTo>
                  <a:pt x="346817" y="386233"/>
                  <a:pt x="349925" y="387550"/>
                  <a:pt x="353315" y="387550"/>
                </a:cubicBezTo>
                <a:cubicBezTo>
                  <a:pt x="356611" y="387550"/>
                  <a:pt x="359813" y="386233"/>
                  <a:pt x="362167" y="383882"/>
                </a:cubicBezTo>
                <a:cubicBezTo>
                  <a:pt x="367064" y="378990"/>
                  <a:pt x="367064" y="370994"/>
                  <a:pt x="362167" y="366102"/>
                </a:cubicBezTo>
                <a:lnTo>
                  <a:pt x="313670" y="317656"/>
                </a:lnTo>
                <a:cubicBezTo>
                  <a:pt x="311316" y="315304"/>
                  <a:pt x="309997" y="312106"/>
                  <a:pt x="309997" y="308814"/>
                </a:cubicBezTo>
                <a:lnTo>
                  <a:pt x="309997" y="189344"/>
                </a:lnTo>
                <a:cubicBezTo>
                  <a:pt x="309997" y="182477"/>
                  <a:pt x="304347" y="176833"/>
                  <a:pt x="297379" y="176833"/>
                </a:cubicBezTo>
                <a:close/>
                <a:moveTo>
                  <a:pt x="511466" y="159619"/>
                </a:moveTo>
                <a:cubicBezTo>
                  <a:pt x="514599" y="160325"/>
                  <a:pt x="517449" y="162229"/>
                  <a:pt x="519287" y="165192"/>
                </a:cubicBezTo>
                <a:cubicBezTo>
                  <a:pt x="545669" y="206862"/>
                  <a:pt x="559614" y="255210"/>
                  <a:pt x="559614" y="304780"/>
                </a:cubicBezTo>
                <a:cubicBezTo>
                  <a:pt x="559614" y="342970"/>
                  <a:pt x="551605" y="379748"/>
                  <a:pt x="535776" y="414080"/>
                </a:cubicBezTo>
                <a:cubicBezTo>
                  <a:pt x="533609" y="418689"/>
                  <a:pt x="529086" y="421417"/>
                  <a:pt x="524375" y="421417"/>
                </a:cubicBezTo>
                <a:cubicBezTo>
                  <a:pt x="522585" y="421417"/>
                  <a:pt x="520794" y="421041"/>
                  <a:pt x="519098" y="420288"/>
                </a:cubicBezTo>
                <a:cubicBezTo>
                  <a:pt x="512785" y="417373"/>
                  <a:pt x="510053" y="409942"/>
                  <a:pt x="512974" y="403640"/>
                </a:cubicBezTo>
                <a:cubicBezTo>
                  <a:pt x="527296" y="372505"/>
                  <a:pt x="534551" y="339301"/>
                  <a:pt x="534551" y="304780"/>
                </a:cubicBezTo>
                <a:cubicBezTo>
                  <a:pt x="534551" y="259913"/>
                  <a:pt x="521925" y="216268"/>
                  <a:pt x="498087" y="178549"/>
                </a:cubicBezTo>
                <a:cubicBezTo>
                  <a:pt x="494412" y="172623"/>
                  <a:pt x="496108" y="164910"/>
                  <a:pt x="501950" y="161242"/>
                </a:cubicBezTo>
                <a:cubicBezTo>
                  <a:pt x="504918" y="159408"/>
                  <a:pt x="508333" y="158914"/>
                  <a:pt x="511466" y="159619"/>
                </a:cubicBezTo>
                <a:close/>
                <a:moveTo>
                  <a:pt x="297379" y="151716"/>
                </a:moveTo>
                <a:cubicBezTo>
                  <a:pt x="318190" y="151716"/>
                  <a:pt x="335046" y="168649"/>
                  <a:pt x="335046" y="189344"/>
                </a:cubicBezTo>
                <a:lnTo>
                  <a:pt x="335046" y="303640"/>
                </a:lnTo>
                <a:lnTo>
                  <a:pt x="379965" y="348417"/>
                </a:lnTo>
                <a:cubicBezTo>
                  <a:pt x="394561" y="363092"/>
                  <a:pt x="394561" y="386986"/>
                  <a:pt x="379965" y="401567"/>
                </a:cubicBezTo>
                <a:cubicBezTo>
                  <a:pt x="372808" y="408716"/>
                  <a:pt x="363391" y="412667"/>
                  <a:pt x="353315" y="412667"/>
                </a:cubicBezTo>
                <a:cubicBezTo>
                  <a:pt x="343239" y="412667"/>
                  <a:pt x="333728" y="408716"/>
                  <a:pt x="326665" y="401661"/>
                </a:cubicBezTo>
                <a:lnTo>
                  <a:pt x="270823" y="345783"/>
                </a:lnTo>
                <a:cubicBezTo>
                  <a:pt x="263666" y="338728"/>
                  <a:pt x="259711" y="329227"/>
                  <a:pt x="259805" y="319161"/>
                </a:cubicBezTo>
                <a:cubicBezTo>
                  <a:pt x="259711" y="318973"/>
                  <a:pt x="259711" y="318785"/>
                  <a:pt x="259711" y="318597"/>
                </a:cubicBezTo>
                <a:lnTo>
                  <a:pt x="259711" y="189344"/>
                </a:lnTo>
                <a:cubicBezTo>
                  <a:pt x="259711" y="168649"/>
                  <a:pt x="276661" y="151716"/>
                  <a:pt x="297379" y="151716"/>
                </a:cubicBezTo>
                <a:close/>
                <a:moveTo>
                  <a:pt x="402316" y="68342"/>
                </a:moveTo>
                <a:cubicBezTo>
                  <a:pt x="405355" y="67296"/>
                  <a:pt x="408795" y="67413"/>
                  <a:pt x="411905" y="68919"/>
                </a:cubicBezTo>
                <a:cubicBezTo>
                  <a:pt x="435557" y="80397"/>
                  <a:pt x="457326" y="95357"/>
                  <a:pt x="476550" y="113422"/>
                </a:cubicBezTo>
                <a:cubicBezTo>
                  <a:pt x="481638" y="118126"/>
                  <a:pt x="481921" y="126029"/>
                  <a:pt x="477115" y="131110"/>
                </a:cubicBezTo>
                <a:cubicBezTo>
                  <a:pt x="474665" y="133745"/>
                  <a:pt x="471272" y="135062"/>
                  <a:pt x="467974" y="135062"/>
                </a:cubicBezTo>
                <a:cubicBezTo>
                  <a:pt x="464865" y="135062"/>
                  <a:pt x="461755" y="133933"/>
                  <a:pt x="459399" y="131675"/>
                </a:cubicBezTo>
                <a:cubicBezTo>
                  <a:pt x="441965" y="115398"/>
                  <a:pt x="422270" y="101849"/>
                  <a:pt x="400879" y="91499"/>
                </a:cubicBezTo>
                <a:cubicBezTo>
                  <a:pt x="394660" y="88489"/>
                  <a:pt x="392021" y="80962"/>
                  <a:pt x="395131" y="74752"/>
                </a:cubicBezTo>
                <a:cubicBezTo>
                  <a:pt x="396639" y="71600"/>
                  <a:pt x="399277" y="69389"/>
                  <a:pt x="402316" y="68342"/>
                </a:cubicBezTo>
                <a:close/>
                <a:moveTo>
                  <a:pt x="81088" y="55216"/>
                </a:moveTo>
                <a:cubicBezTo>
                  <a:pt x="70915" y="57850"/>
                  <a:pt x="63097" y="65469"/>
                  <a:pt x="60177" y="75628"/>
                </a:cubicBezTo>
                <a:lnTo>
                  <a:pt x="26268" y="195938"/>
                </a:lnTo>
                <a:cubicBezTo>
                  <a:pt x="23442" y="206098"/>
                  <a:pt x="26079" y="216633"/>
                  <a:pt x="33426" y="224158"/>
                </a:cubicBezTo>
                <a:cubicBezTo>
                  <a:pt x="40868" y="231683"/>
                  <a:pt x="51323" y="234693"/>
                  <a:pt x="61590" y="232060"/>
                </a:cubicBezTo>
                <a:lnTo>
                  <a:pt x="182911" y="201300"/>
                </a:lnTo>
                <a:cubicBezTo>
                  <a:pt x="193084" y="198666"/>
                  <a:pt x="200902" y="191047"/>
                  <a:pt x="203822" y="180982"/>
                </a:cubicBezTo>
                <a:cubicBezTo>
                  <a:pt x="206648" y="170823"/>
                  <a:pt x="204011" y="160194"/>
                  <a:pt x="196569" y="152668"/>
                </a:cubicBezTo>
                <a:lnTo>
                  <a:pt x="191765" y="147682"/>
                </a:lnTo>
                <a:cubicBezTo>
                  <a:pt x="191671" y="147682"/>
                  <a:pt x="191671" y="147682"/>
                  <a:pt x="191671" y="147682"/>
                </a:cubicBezTo>
                <a:lnTo>
                  <a:pt x="150791" y="105729"/>
                </a:lnTo>
                <a:lnTo>
                  <a:pt x="109252" y="63118"/>
                </a:lnTo>
                <a:cubicBezTo>
                  <a:pt x="101811" y="55592"/>
                  <a:pt x="91355" y="52676"/>
                  <a:pt x="81088" y="55216"/>
                </a:cubicBezTo>
                <a:close/>
                <a:moveTo>
                  <a:pt x="297168" y="25115"/>
                </a:moveTo>
                <a:cubicBezTo>
                  <a:pt x="244043" y="25115"/>
                  <a:pt x="193084" y="39789"/>
                  <a:pt x="148719" y="67727"/>
                </a:cubicBezTo>
                <a:lnTo>
                  <a:pt x="188563" y="108457"/>
                </a:lnTo>
                <a:lnTo>
                  <a:pt x="202974" y="123319"/>
                </a:lnTo>
                <a:cubicBezTo>
                  <a:pt x="231892" y="108269"/>
                  <a:pt x="264200" y="100368"/>
                  <a:pt x="297168" y="100368"/>
                </a:cubicBezTo>
                <a:cubicBezTo>
                  <a:pt x="409352" y="100368"/>
                  <a:pt x="500626" y="191517"/>
                  <a:pt x="500626" y="303549"/>
                </a:cubicBezTo>
                <a:cubicBezTo>
                  <a:pt x="500626" y="415581"/>
                  <a:pt x="409352" y="506731"/>
                  <a:pt x="297168" y="506731"/>
                </a:cubicBezTo>
                <a:cubicBezTo>
                  <a:pt x="238768" y="506731"/>
                  <a:pt x="183194" y="481615"/>
                  <a:pt x="144480" y="437875"/>
                </a:cubicBezTo>
                <a:cubicBezTo>
                  <a:pt x="137133" y="429503"/>
                  <a:pt x="126678" y="425176"/>
                  <a:pt x="116222" y="425176"/>
                </a:cubicBezTo>
                <a:cubicBezTo>
                  <a:pt x="107368" y="425176"/>
                  <a:pt x="98514" y="428280"/>
                  <a:pt x="91355" y="434582"/>
                </a:cubicBezTo>
                <a:cubicBezTo>
                  <a:pt x="83820" y="441261"/>
                  <a:pt x="79298" y="450385"/>
                  <a:pt x="78639" y="460450"/>
                </a:cubicBezTo>
                <a:cubicBezTo>
                  <a:pt x="78074" y="470515"/>
                  <a:pt x="81371" y="480204"/>
                  <a:pt x="88058" y="487729"/>
                </a:cubicBezTo>
                <a:cubicBezTo>
                  <a:pt x="140995" y="547555"/>
                  <a:pt x="217198" y="581983"/>
                  <a:pt x="297168" y="581983"/>
                </a:cubicBezTo>
                <a:cubicBezTo>
                  <a:pt x="371581" y="581983"/>
                  <a:pt x="441661" y="553011"/>
                  <a:pt x="494315" y="500428"/>
                </a:cubicBezTo>
                <a:cubicBezTo>
                  <a:pt x="546969" y="447846"/>
                  <a:pt x="575981" y="377861"/>
                  <a:pt x="575981" y="303549"/>
                </a:cubicBezTo>
                <a:cubicBezTo>
                  <a:pt x="575981" y="229144"/>
                  <a:pt x="546969" y="159253"/>
                  <a:pt x="494315" y="106670"/>
                </a:cubicBezTo>
                <a:cubicBezTo>
                  <a:pt x="441661" y="54087"/>
                  <a:pt x="371581" y="25115"/>
                  <a:pt x="297168" y="25115"/>
                </a:cubicBezTo>
                <a:close/>
                <a:moveTo>
                  <a:pt x="297168" y="0"/>
                </a:moveTo>
                <a:cubicBezTo>
                  <a:pt x="378268" y="0"/>
                  <a:pt x="454659" y="31606"/>
                  <a:pt x="512023" y="88892"/>
                </a:cubicBezTo>
                <a:cubicBezTo>
                  <a:pt x="569481" y="146271"/>
                  <a:pt x="601036" y="222465"/>
                  <a:pt x="601036" y="303549"/>
                </a:cubicBezTo>
                <a:cubicBezTo>
                  <a:pt x="601036" y="384634"/>
                  <a:pt x="569481" y="460827"/>
                  <a:pt x="512023" y="518112"/>
                </a:cubicBezTo>
                <a:cubicBezTo>
                  <a:pt x="454659" y="575492"/>
                  <a:pt x="378268" y="607004"/>
                  <a:pt x="297168" y="607004"/>
                </a:cubicBezTo>
                <a:cubicBezTo>
                  <a:pt x="209945" y="607004"/>
                  <a:pt x="126866" y="569566"/>
                  <a:pt x="69220" y="504285"/>
                </a:cubicBezTo>
                <a:cubicBezTo>
                  <a:pt x="58105" y="491774"/>
                  <a:pt x="52548" y="475595"/>
                  <a:pt x="53584" y="458945"/>
                </a:cubicBezTo>
                <a:cubicBezTo>
                  <a:pt x="54620" y="442202"/>
                  <a:pt x="62155" y="426869"/>
                  <a:pt x="74683" y="415769"/>
                </a:cubicBezTo>
                <a:cubicBezTo>
                  <a:pt x="100680" y="392911"/>
                  <a:pt x="140430" y="395357"/>
                  <a:pt x="163319" y="421319"/>
                </a:cubicBezTo>
                <a:cubicBezTo>
                  <a:pt x="197229" y="459604"/>
                  <a:pt x="246021" y="481615"/>
                  <a:pt x="297168" y="481615"/>
                </a:cubicBezTo>
                <a:cubicBezTo>
                  <a:pt x="395506" y="481615"/>
                  <a:pt x="475476" y="401754"/>
                  <a:pt x="475476" y="303549"/>
                </a:cubicBezTo>
                <a:cubicBezTo>
                  <a:pt x="475476" y="205345"/>
                  <a:pt x="395506" y="125389"/>
                  <a:pt x="297168" y="125389"/>
                </a:cubicBezTo>
                <a:cubicBezTo>
                  <a:pt x="270511" y="125389"/>
                  <a:pt x="244325" y="131315"/>
                  <a:pt x="220683" y="142603"/>
                </a:cubicBezTo>
                <a:cubicBezTo>
                  <a:pt x="229631" y="155678"/>
                  <a:pt x="232457" y="171952"/>
                  <a:pt x="227936" y="187755"/>
                </a:cubicBezTo>
                <a:cubicBezTo>
                  <a:pt x="222661" y="206662"/>
                  <a:pt x="208061" y="220772"/>
                  <a:pt x="189034" y="225569"/>
                </a:cubicBezTo>
                <a:lnTo>
                  <a:pt x="67713" y="256423"/>
                </a:lnTo>
                <a:cubicBezTo>
                  <a:pt x="63191" y="257551"/>
                  <a:pt x="58670" y="258116"/>
                  <a:pt x="54149" y="258116"/>
                </a:cubicBezTo>
                <a:cubicBezTo>
                  <a:pt x="39737" y="258116"/>
                  <a:pt x="25891" y="252378"/>
                  <a:pt x="15435" y="241654"/>
                </a:cubicBezTo>
                <a:cubicBezTo>
                  <a:pt x="1777" y="227639"/>
                  <a:pt x="-3215" y="207979"/>
                  <a:pt x="2060" y="189072"/>
                </a:cubicBezTo>
                <a:lnTo>
                  <a:pt x="36064" y="68762"/>
                </a:lnTo>
                <a:cubicBezTo>
                  <a:pt x="41339" y="49948"/>
                  <a:pt x="55844" y="35745"/>
                  <a:pt x="74966" y="30947"/>
                </a:cubicBezTo>
                <a:cubicBezTo>
                  <a:pt x="93993" y="26056"/>
                  <a:pt x="113491" y="31606"/>
                  <a:pt x="127243" y="45621"/>
                </a:cubicBezTo>
                <a:lnTo>
                  <a:pt x="130822" y="49384"/>
                </a:lnTo>
                <a:cubicBezTo>
                  <a:pt x="180274" y="17026"/>
                  <a:pt x="237449" y="0"/>
                  <a:pt x="2971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106" name="wired-connection-silhouette_69510"/>
          <p:cNvSpPr/>
          <p:nvPr/>
        </p:nvSpPr>
        <p:spPr>
          <a:xfrm>
            <a:off x="10189137" y="2789217"/>
            <a:ext cx="461746" cy="460620"/>
          </a:xfrm>
          <a:custGeom>
            <a:avLst/>
            <a:gdLst>
              <a:gd name="T0" fmla="*/ 6497 w 6497"/>
              <a:gd name="T1" fmla="*/ 1351 h 6490"/>
              <a:gd name="T2" fmla="*/ 5617 w 6497"/>
              <a:gd name="T3" fmla="*/ 471 h 6490"/>
              <a:gd name="T4" fmla="*/ 4728 w 6497"/>
              <a:gd name="T5" fmla="*/ 783 h 6490"/>
              <a:gd name="T6" fmla="*/ 3236 w 6497"/>
              <a:gd name="T7" fmla="*/ 3029 h 6490"/>
              <a:gd name="T8" fmla="*/ 310 w 6497"/>
              <a:gd name="T9" fmla="*/ 0 h 6490"/>
              <a:gd name="T10" fmla="*/ 310 w 6497"/>
              <a:gd name="T11" fmla="*/ 6490 h 6490"/>
              <a:gd name="T12" fmla="*/ 1287 w 6497"/>
              <a:gd name="T13" fmla="*/ 5081 h 6490"/>
              <a:gd name="T14" fmla="*/ 2072 w 6497"/>
              <a:gd name="T15" fmla="*/ 6490 h 6490"/>
              <a:gd name="T16" fmla="*/ 3236 w 6497"/>
              <a:gd name="T17" fmla="*/ 3461 h 6490"/>
              <a:gd name="T18" fmla="*/ 4728 w 6497"/>
              <a:gd name="T19" fmla="*/ 5707 h 6490"/>
              <a:gd name="T20" fmla="*/ 5617 w 6497"/>
              <a:gd name="T21" fmla="*/ 6020 h 6490"/>
              <a:gd name="T22" fmla="*/ 6497 w 6497"/>
              <a:gd name="T23" fmla="*/ 5140 h 6490"/>
              <a:gd name="T24" fmla="*/ 5441 w 6497"/>
              <a:gd name="T25" fmla="*/ 5140 h 6490"/>
              <a:gd name="T26" fmla="*/ 4634 w 6497"/>
              <a:gd name="T27" fmla="*/ 5181 h 6490"/>
              <a:gd name="T28" fmla="*/ 5440 w 6497"/>
              <a:gd name="T29" fmla="*/ 3597 h 6490"/>
              <a:gd name="T30" fmla="*/ 6497 w 6497"/>
              <a:gd name="T31" fmla="*/ 3597 h 6490"/>
              <a:gd name="T32" fmla="*/ 5617 w 6497"/>
              <a:gd name="T33" fmla="*/ 2717 h 6490"/>
              <a:gd name="T34" fmla="*/ 4634 w 6497"/>
              <a:gd name="T35" fmla="*/ 3029 h 6490"/>
              <a:gd name="T36" fmla="*/ 5441 w 6497"/>
              <a:gd name="T37" fmla="*/ 1215 h 6490"/>
              <a:gd name="T38" fmla="*/ 1348 w 6497"/>
              <a:gd name="T39" fmla="*/ 4494 h 6490"/>
              <a:gd name="T40" fmla="*/ 612 w 6497"/>
              <a:gd name="T41" fmla="*/ 4494 h 6490"/>
              <a:gd name="T42" fmla="*/ 1225 w 6497"/>
              <a:gd name="T43" fmla="*/ 3881 h 6490"/>
              <a:gd name="T44" fmla="*/ 1348 w 6497"/>
              <a:gd name="T45" fmla="*/ 4494 h 6490"/>
              <a:gd name="T46" fmla="*/ 735 w 6497"/>
              <a:gd name="T47" fmla="*/ 3516 h 6490"/>
              <a:gd name="T48" fmla="*/ 735 w 6497"/>
              <a:gd name="T49" fmla="*/ 2779 h 6490"/>
              <a:gd name="T50" fmla="*/ 1348 w 6497"/>
              <a:gd name="T51" fmla="*/ 3392 h 6490"/>
              <a:gd name="T52" fmla="*/ 1225 w 6497"/>
              <a:gd name="T53" fmla="*/ 2414 h 6490"/>
              <a:gd name="T54" fmla="*/ 612 w 6497"/>
              <a:gd name="T55" fmla="*/ 1801 h 6490"/>
              <a:gd name="T56" fmla="*/ 1348 w 6497"/>
              <a:gd name="T57" fmla="*/ 1801 h 6490"/>
              <a:gd name="T58" fmla="*/ 1348 w 6497"/>
              <a:gd name="T59" fmla="*/ 1189 h 6490"/>
              <a:gd name="T60" fmla="*/ 612 w 6497"/>
              <a:gd name="T61" fmla="*/ 1189 h 6490"/>
              <a:gd name="T62" fmla="*/ 1225 w 6497"/>
              <a:gd name="T63" fmla="*/ 576 h 6490"/>
              <a:gd name="T64" fmla="*/ 1348 w 6497"/>
              <a:gd name="T65" fmla="*/ 1189 h 6490"/>
              <a:gd name="T66" fmla="*/ 2011 w 6497"/>
              <a:gd name="T67" fmla="*/ 4617 h 6490"/>
              <a:gd name="T68" fmla="*/ 2011 w 6497"/>
              <a:gd name="T69" fmla="*/ 3881 h 6490"/>
              <a:gd name="T70" fmla="*/ 2624 w 6497"/>
              <a:gd name="T71" fmla="*/ 4494 h 6490"/>
              <a:gd name="T72" fmla="*/ 2011 w 6497"/>
              <a:gd name="T73" fmla="*/ 3516 h 6490"/>
              <a:gd name="T74" fmla="*/ 2011 w 6497"/>
              <a:gd name="T75" fmla="*/ 2779 h 6490"/>
              <a:gd name="T76" fmla="*/ 2624 w 6497"/>
              <a:gd name="T77" fmla="*/ 3392 h 6490"/>
              <a:gd name="T78" fmla="*/ 2011 w 6497"/>
              <a:gd name="T79" fmla="*/ 2414 h 6490"/>
              <a:gd name="T80" fmla="*/ 2011 w 6497"/>
              <a:gd name="T81" fmla="*/ 1678 h 6490"/>
              <a:gd name="T82" fmla="*/ 2624 w 6497"/>
              <a:gd name="T83" fmla="*/ 2291 h 6490"/>
              <a:gd name="T84" fmla="*/ 2011 w 6497"/>
              <a:gd name="T85" fmla="*/ 1313 h 6490"/>
              <a:gd name="T86" fmla="*/ 2011 w 6497"/>
              <a:gd name="T87" fmla="*/ 576 h 6490"/>
              <a:gd name="T88" fmla="*/ 2624 w 6497"/>
              <a:gd name="T89" fmla="*/ 1189 h 6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97" h="6490">
                <a:moveTo>
                  <a:pt x="5617" y="1528"/>
                </a:moveTo>
                <a:lnTo>
                  <a:pt x="6320" y="1528"/>
                </a:lnTo>
                <a:cubicBezTo>
                  <a:pt x="6418" y="1528"/>
                  <a:pt x="6497" y="1448"/>
                  <a:pt x="6497" y="1351"/>
                </a:cubicBezTo>
                <a:lnTo>
                  <a:pt x="6497" y="648"/>
                </a:lnTo>
                <a:cubicBezTo>
                  <a:pt x="6497" y="550"/>
                  <a:pt x="6418" y="471"/>
                  <a:pt x="6320" y="471"/>
                </a:cubicBezTo>
                <a:lnTo>
                  <a:pt x="5617" y="471"/>
                </a:lnTo>
                <a:cubicBezTo>
                  <a:pt x="5520" y="471"/>
                  <a:pt x="5440" y="550"/>
                  <a:pt x="5440" y="648"/>
                </a:cubicBezTo>
                <a:lnTo>
                  <a:pt x="5440" y="783"/>
                </a:lnTo>
                <a:lnTo>
                  <a:pt x="4728" y="783"/>
                </a:lnTo>
                <a:cubicBezTo>
                  <a:pt x="4438" y="783"/>
                  <a:pt x="4202" y="1019"/>
                  <a:pt x="4202" y="1309"/>
                </a:cubicBezTo>
                <a:lnTo>
                  <a:pt x="4202" y="3029"/>
                </a:lnTo>
                <a:lnTo>
                  <a:pt x="3236" y="3029"/>
                </a:lnTo>
                <a:lnTo>
                  <a:pt x="3236" y="310"/>
                </a:lnTo>
                <a:cubicBezTo>
                  <a:pt x="3236" y="139"/>
                  <a:pt x="3097" y="0"/>
                  <a:pt x="2926" y="0"/>
                </a:cubicBezTo>
                <a:lnTo>
                  <a:pt x="310" y="0"/>
                </a:lnTo>
                <a:cubicBezTo>
                  <a:pt x="139" y="0"/>
                  <a:pt x="0" y="139"/>
                  <a:pt x="0" y="310"/>
                </a:cubicBezTo>
                <a:lnTo>
                  <a:pt x="0" y="6180"/>
                </a:lnTo>
                <a:cubicBezTo>
                  <a:pt x="0" y="6351"/>
                  <a:pt x="139" y="6490"/>
                  <a:pt x="310" y="6490"/>
                </a:cubicBezTo>
                <a:lnTo>
                  <a:pt x="1164" y="6490"/>
                </a:lnTo>
                <a:lnTo>
                  <a:pt x="1164" y="5205"/>
                </a:lnTo>
                <a:cubicBezTo>
                  <a:pt x="1164" y="5137"/>
                  <a:pt x="1219" y="5081"/>
                  <a:pt x="1287" y="5081"/>
                </a:cubicBezTo>
                <a:lnTo>
                  <a:pt x="1949" y="5081"/>
                </a:lnTo>
                <a:cubicBezTo>
                  <a:pt x="2017" y="5081"/>
                  <a:pt x="2072" y="5137"/>
                  <a:pt x="2072" y="5205"/>
                </a:cubicBezTo>
                <a:lnTo>
                  <a:pt x="2072" y="6490"/>
                </a:lnTo>
                <a:lnTo>
                  <a:pt x="2926" y="6490"/>
                </a:lnTo>
                <a:cubicBezTo>
                  <a:pt x="3097" y="6490"/>
                  <a:pt x="3236" y="6351"/>
                  <a:pt x="3236" y="6180"/>
                </a:cubicBezTo>
                <a:lnTo>
                  <a:pt x="3236" y="3461"/>
                </a:lnTo>
                <a:lnTo>
                  <a:pt x="4202" y="3461"/>
                </a:lnTo>
                <a:lnTo>
                  <a:pt x="4202" y="5181"/>
                </a:lnTo>
                <a:cubicBezTo>
                  <a:pt x="4202" y="5471"/>
                  <a:pt x="4438" y="5707"/>
                  <a:pt x="4728" y="5707"/>
                </a:cubicBezTo>
                <a:lnTo>
                  <a:pt x="5441" y="5707"/>
                </a:lnTo>
                <a:lnTo>
                  <a:pt x="5441" y="5843"/>
                </a:lnTo>
                <a:cubicBezTo>
                  <a:pt x="5441" y="5940"/>
                  <a:pt x="5520" y="6020"/>
                  <a:pt x="5617" y="6020"/>
                </a:cubicBezTo>
                <a:lnTo>
                  <a:pt x="6321" y="6020"/>
                </a:lnTo>
                <a:cubicBezTo>
                  <a:pt x="6418" y="6020"/>
                  <a:pt x="6497" y="5940"/>
                  <a:pt x="6497" y="5843"/>
                </a:cubicBezTo>
                <a:lnTo>
                  <a:pt x="6497" y="5140"/>
                </a:lnTo>
                <a:cubicBezTo>
                  <a:pt x="6497" y="5042"/>
                  <a:pt x="6418" y="4963"/>
                  <a:pt x="6321" y="4963"/>
                </a:cubicBezTo>
                <a:lnTo>
                  <a:pt x="5617" y="4963"/>
                </a:lnTo>
                <a:cubicBezTo>
                  <a:pt x="5520" y="4963"/>
                  <a:pt x="5441" y="5042"/>
                  <a:pt x="5441" y="5140"/>
                </a:cubicBezTo>
                <a:lnTo>
                  <a:pt x="5441" y="5275"/>
                </a:lnTo>
                <a:lnTo>
                  <a:pt x="4728" y="5275"/>
                </a:lnTo>
                <a:cubicBezTo>
                  <a:pt x="4676" y="5275"/>
                  <a:pt x="4634" y="5233"/>
                  <a:pt x="4634" y="5181"/>
                </a:cubicBezTo>
                <a:lnTo>
                  <a:pt x="4634" y="3461"/>
                </a:lnTo>
                <a:lnTo>
                  <a:pt x="5440" y="3461"/>
                </a:lnTo>
                <a:lnTo>
                  <a:pt x="5440" y="3597"/>
                </a:lnTo>
                <a:cubicBezTo>
                  <a:pt x="5440" y="3694"/>
                  <a:pt x="5520" y="3774"/>
                  <a:pt x="5617" y="3774"/>
                </a:cubicBezTo>
                <a:lnTo>
                  <a:pt x="6320" y="3774"/>
                </a:lnTo>
                <a:cubicBezTo>
                  <a:pt x="6418" y="3774"/>
                  <a:pt x="6497" y="3694"/>
                  <a:pt x="6497" y="3597"/>
                </a:cubicBezTo>
                <a:lnTo>
                  <a:pt x="6497" y="2894"/>
                </a:lnTo>
                <a:cubicBezTo>
                  <a:pt x="6497" y="2796"/>
                  <a:pt x="6418" y="2717"/>
                  <a:pt x="6320" y="2717"/>
                </a:cubicBezTo>
                <a:lnTo>
                  <a:pt x="5617" y="2717"/>
                </a:lnTo>
                <a:cubicBezTo>
                  <a:pt x="5520" y="2717"/>
                  <a:pt x="5440" y="2796"/>
                  <a:pt x="5440" y="2894"/>
                </a:cubicBezTo>
                <a:lnTo>
                  <a:pt x="5440" y="3029"/>
                </a:lnTo>
                <a:lnTo>
                  <a:pt x="4634" y="3029"/>
                </a:lnTo>
                <a:lnTo>
                  <a:pt x="4634" y="1309"/>
                </a:lnTo>
                <a:cubicBezTo>
                  <a:pt x="4634" y="1257"/>
                  <a:pt x="4676" y="1215"/>
                  <a:pt x="4728" y="1215"/>
                </a:cubicBezTo>
                <a:lnTo>
                  <a:pt x="5441" y="1215"/>
                </a:lnTo>
                <a:lnTo>
                  <a:pt x="5441" y="1351"/>
                </a:lnTo>
                <a:cubicBezTo>
                  <a:pt x="5440" y="1448"/>
                  <a:pt x="5520" y="1528"/>
                  <a:pt x="5617" y="1528"/>
                </a:cubicBezTo>
                <a:close/>
                <a:moveTo>
                  <a:pt x="1348" y="4494"/>
                </a:moveTo>
                <a:cubicBezTo>
                  <a:pt x="1348" y="4562"/>
                  <a:pt x="1293" y="4617"/>
                  <a:pt x="1225" y="4617"/>
                </a:cubicBezTo>
                <a:lnTo>
                  <a:pt x="735" y="4617"/>
                </a:lnTo>
                <a:cubicBezTo>
                  <a:pt x="667" y="4617"/>
                  <a:pt x="612" y="4562"/>
                  <a:pt x="612" y="4494"/>
                </a:cubicBezTo>
                <a:lnTo>
                  <a:pt x="612" y="4004"/>
                </a:lnTo>
                <a:cubicBezTo>
                  <a:pt x="612" y="3936"/>
                  <a:pt x="667" y="3881"/>
                  <a:pt x="735" y="3881"/>
                </a:cubicBezTo>
                <a:lnTo>
                  <a:pt x="1225" y="3881"/>
                </a:lnTo>
                <a:cubicBezTo>
                  <a:pt x="1293" y="3881"/>
                  <a:pt x="1348" y="3936"/>
                  <a:pt x="1348" y="4004"/>
                </a:cubicBezTo>
                <a:lnTo>
                  <a:pt x="1348" y="4494"/>
                </a:lnTo>
                <a:lnTo>
                  <a:pt x="1348" y="4494"/>
                </a:lnTo>
                <a:close/>
                <a:moveTo>
                  <a:pt x="1348" y="3392"/>
                </a:moveTo>
                <a:cubicBezTo>
                  <a:pt x="1348" y="3460"/>
                  <a:pt x="1293" y="3516"/>
                  <a:pt x="1225" y="3516"/>
                </a:cubicBezTo>
                <a:lnTo>
                  <a:pt x="735" y="3516"/>
                </a:lnTo>
                <a:cubicBezTo>
                  <a:pt x="667" y="3516"/>
                  <a:pt x="612" y="3460"/>
                  <a:pt x="612" y="3392"/>
                </a:cubicBezTo>
                <a:lnTo>
                  <a:pt x="612" y="2903"/>
                </a:lnTo>
                <a:cubicBezTo>
                  <a:pt x="612" y="2835"/>
                  <a:pt x="667" y="2779"/>
                  <a:pt x="735" y="2779"/>
                </a:cubicBezTo>
                <a:lnTo>
                  <a:pt x="1225" y="2779"/>
                </a:lnTo>
                <a:cubicBezTo>
                  <a:pt x="1293" y="2779"/>
                  <a:pt x="1348" y="2835"/>
                  <a:pt x="1348" y="2903"/>
                </a:cubicBezTo>
                <a:lnTo>
                  <a:pt x="1348" y="3392"/>
                </a:lnTo>
                <a:lnTo>
                  <a:pt x="1348" y="3392"/>
                </a:lnTo>
                <a:close/>
                <a:moveTo>
                  <a:pt x="1348" y="2291"/>
                </a:moveTo>
                <a:cubicBezTo>
                  <a:pt x="1348" y="2359"/>
                  <a:pt x="1293" y="2414"/>
                  <a:pt x="1225" y="2414"/>
                </a:cubicBezTo>
                <a:lnTo>
                  <a:pt x="735" y="2414"/>
                </a:lnTo>
                <a:cubicBezTo>
                  <a:pt x="667" y="2414"/>
                  <a:pt x="612" y="2359"/>
                  <a:pt x="612" y="2291"/>
                </a:cubicBezTo>
                <a:lnTo>
                  <a:pt x="612" y="1801"/>
                </a:lnTo>
                <a:cubicBezTo>
                  <a:pt x="612" y="1733"/>
                  <a:pt x="667" y="1678"/>
                  <a:pt x="735" y="1678"/>
                </a:cubicBezTo>
                <a:lnTo>
                  <a:pt x="1225" y="1678"/>
                </a:lnTo>
                <a:cubicBezTo>
                  <a:pt x="1293" y="1678"/>
                  <a:pt x="1348" y="1733"/>
                  <a:pt x="1348" y="1801"/>
                </a:cubicBezTo>
                <a:lnTo>
                  <a:pt x="1348" y="2291"/>
                </a:lnTo>
                <a:lnTo>
                  <a:pt x="1348" y="2291"/>
                </a:lnTo>
                <a:close/>
                <a:moveTo>
                  <a:pt x="1348" y="1189"/>
                </a:moveTo>
                <a:cubicBezTo>
                  <a:pt x="1348" y="1257"/>
                  <a:pt x="1293" y="1313"/>
                  <a:pt x="1225" y="1313"/>
                </a:cubicBezTo>
                <a:lnTo>
                  <a:pt x="735" y="1313"/>
                </a:lnTo>
                <a:cubicBezTo>
                  <a:pt x="667" y="1313"/>
                  <a:pt x="612" y="1257"/>
                  <a:pt x="612" y="1189"/>
                </a:cubicBezTo>
                <a:lnTo>
                  <a:pt x="612" y="700"/>
                </a:lnTo>
                <a:cubicBezTo>
                  <a:pt x="612" y="632"/>
                  <a:pt x="667" y="576"/>
                  <a:pt x="735" y="576"/>
                </a:cubicBezTo>
                <a:lnTo>
                  <a:pt x="1225" y="576"/>
                </a:lnTo>
                <a:cubicBezTo>
                  <a:pt x="1293" y="576"/>
                  <a:pt x="1348" y="632"/>
                  <a:pt x="1348" y="700"/>
                </a:cubicBezTo>
                <a:lnTo>
                  <a:pt x="1348" y="1189"/>
                </a:lnTo>
                <a:lnTo>
                  <a:pt x="1348" y="1189"/>
                </a:lnTo>
                <a:close/>
                <a:moveTo>
                  <a:pt x="2624" y="4494"/>
                </a:moveTo>
                <a:cubicBezTo>
                  <a:pt x="2624" y="4562"/>
                  <a:pt x="2569" y="4617"/>
                  <a:pt x="2501" y="4617"/>
                </a:cubicBezTo>
                <a:lnTo>
                  <a:pt x="2011" y="4617"/>
                </a:lnTo>
                <a:cubicBezTo>
                  <a:pt x="1943" y="4617"/>
                  <a:pt x="1888" y="4562"/>
                  <a:pt x="1888" y="4494"/>
                </a:cubicBezTo>
                <a:lnTo>
                  <a:pt x="1888" y="4004"/>
                </a:lnTo>
                <a:cubicBezTo>
                  <a:pt x="1888" y="3936"/>
                  <a:pt x="1943" y="3881"/>
                  <a:pt x="2011" y="3881"/>
                </a:cubicBezTo>
                <a:lnTo>
                  <a:pt x="2501" y="3881"/>
                </a:lnTo>
                <a:cubicBezTo>
                  <a:pt x="2569" y="3881"/>
                  <a:pt x="2624" y="3936"/>
                  <a:pt x="2624" y="4004"/>
                </a:cubicBezTo>
                <a:lnTo>
                  <a:pt x="2624" y="4494"/>
                </a:lnTo>
                <a:close/>
                <a:moveTo>
                  <a:pt x="2624" y="3392"/>
                </a:moveTo>
                <a:cubicBezTo>
                  <a:pt x="2624" y="3460"/>
                  <a:pt x="2569" y="3516"/>
                  <a:pt x="2501" y="3516"/>
                </a:cubicBezTo>
                <a:lnTo>
                  <a:pt x="2011" y="3516"/>
                </a:lnTo>
                <a:cubicBezTo>
                  <a:pt x="1943" y="3516"/>
                  <a:pt x="1888" y="3460"/>
                  <a:pt x="1888" y="3392"/>
                </a:cubicBezTo>
                <a:lnTo>
                  <a:pt x="1888" y="2903"/>
                </a:lnTo>
                <a:cubicBezTo>
                  <a:pt x="1888" y="2835"/>
                  <a:pt x="1943" y="2779"/>
                  <a:pt x="2011" y="2779"/>
                </a:cubicBezTo>
                <a:lnTo>
                  <a:pt x="2501" y="2779"/>
                </a:lnTo>
                <a:cubicBezTo>
                  <a:pt x="2569" y="2779"/>
                  <a:pt x="2624" y="2835"/>
                  <a:pt x="2624" y="2903"/>
                </a:cubicBezTo>
                <a:lnTo>
                  <a:pt x="2624" y="3392"/>
                </a:lnTo>
                <a:close/>
                <a:moveTo>
                  <a:pt x="2624" y="2291"/>
                </a:moveTo>
                <a:cubicBezTo>
                  <a:pt x="2624" y="2359"/>
                  <a:pt x="2569" y="2414"/>
                  <a:pt x="2501" y="2414"/>
                </a:cubicBezTo>
                <a:lnTo>
                  <a:pt x="2011" y="2414"/>
                </a:lnTo>
                <a:cubicBezTo>
                  <a:pt x="1943" y="2414"/>
                  <a:pt x="1888" y="2359"/>
                  <a:pt x="1888" y="2291"/>
                </a:cubicBezTo>
                <a:lnTo>
                  <a:pt x="1888" y="1801"/>
                </a:lnTo>
                <a:cubicBezTo>
                  <a:pt x="1888" y="1733"/>
                  <a:pt x="1943" y="1678"/>
                  <a:pt x="2011" y="1678"/>
                </a:cubicBezTo>
                <a:lnTo>
                  <a:pt x="2501" y="1678"/>
                </a:lnTo>
                <a:cubicBezTo>
                  <a:pt x="2569" y="1678"/>
                  <a:pt x="2624" y="1733"/>
                  <a:pt x="2624" y="1801"/>
                </a:cubicBezTo>
                <a:lnTo>
                  <a:pt x="2624" y="2291"/>
                </a:lnTo>
                <a:close/>
                <a:moveTo>
                  <a:pt x="2624" y="1189"/>
                </a:moveTo>
                <a:cubicBezTo>
                  <a:pt x="2624" y="1257"/>
                  <a:pt x="2569" y="1313"/>
                  <a:pt x="2501" y="1313"/>
                </a:cubicBezTo>
                <a:lnTo>
                  <a:pt x="2011" y="1313"/>
                </a:lnTo>
                <a:cubicBezTo>
                  <a:pt x="1943" y="1313"/>
                  <a:pt x="1888" y="1257"/>
                  <a:pt x="1888" y="1189"/>
                </a:cubicBezTo>
                <a:lnTo>
                  <a:pt x="1888" y="700"/>
                </a:lnTo>
                <a:cubicBezTo>
                  <a:pt x="1888" y="632"/>
                  <a:pt x="1943" y="576"/>
                  <a:pt x="2011" y="576"/>
                </a:cubicBezTo>
                <a:lnTo>
                  <a:pt x="2501" y="576"/>
                </a:lnTo>
                <a:cubicBezTo>
                  <a:pt x="2569" y="576"/>
                  <a:pt x="2624" y="632"/>
                  <a:pt x="2624" y="700"/>
                </a:cubicBezTo>
                <a:lnTo>
                  <a:pt x="2624" y="118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3" name="矩形 2"/>
          <p:cNvSpPr/>
          <p:nvPr/>
        </p:nvSpPr>
        <p:spPr>
          <a:xfrm>
            <a:off x="1214120" y="508635"/>
            <a:ext cx="9763760" cy="706755"/>
          </a:xfrm>
          <a:prstGeom prst="rect">
            <a:avLst/>
          </a:prstGeom>
        </p:spPr>
        <p:txBody>
          <a:bodyPr wrap="square">
            <a:spAutoFit/>
          </a:bodyPr>
          <a:p>
            <a:pPr algn="ctr"/>
            <a:r>
              <a:rPr lang="zh-CN" altLang="en-US" sz="4000" b="1" spc="600" dirty="0">
                <a:solidFill>
                  <a:srgbClr val="1D78FA"/>
                </a:solidFill>
                <a:latin typeface="华文宋体" panose="02010600040101010101" charset="-122"/>
                <a:ea typeface="华文宋体" panose="02010600040101010101" charset="-122"/>
              </a:rPr>
              <a:t>北京应急管理学会网站建设解决</a:t>
            </a:r>
            <a:r>
              <a:rPr lang="zh-CN" altLang="en-US" sz="4000" b="1" spc="600" dirty="0">
                <a:solidFill>
                  <a:srgbClr val="1D78FA"/>
                </a:solidFill>
                <a:latin typeface="华文宋体" panose="02010600040101010101" charset="-122"/>
                <a:ea typeface="华文宋体" panose="02010600040101010101" charset="-122"/>
              </a:rPr>
              <a:t>方案</a:t>
            </a:r>
            <a:endParaRPr lang="zh-CN" altLang="en-US" sz="4000" b="1" spc="600" dirty="0">
              <a:solidFill>
                <a:srgbClr val="1D78FA"/>
              </a:solidFill>
              <a:latin typeface="华文宋体" panose="02010600040101010101" charset="-122"/>
              <a:ea typeface="华文宋体" panose="0201060004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33"/>
          <p:cNvSpPr/>
          <p:nvPr/>
        </p:nvSpPr>
        <p:spPr>
          <a:xfrm>
            <a:off x="622434" y="-1470230"/>
            <a:ext cx="10947132" cy="10947132"/>
          </a:xfrm>
          <a:prstGeom prst="ellipse">
            <a:avLst/>
          </a:prstGeom>
          <a:noFill/>
          <a:ln w="12700" cap="flat" cmpd="sng" algn="ctr">
            <a:solidFill>
              <a:sysClr val="window" lastClr="FFFFFF">
                <a:lumMod val="9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4" name="文本框 3"/>
          <p:cNvSpPr txBox="1"/>
          <p:nvPr/>
        </p:nvSpPr>
        <p:spPr>
          <a:xfrm>
            <a:off x="172495" y="305214"/>
            <a:ext cx="2345492"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mn-cs"/>
              </a:rPr>
              <a:t>网站</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mn-cs"/>
              </a:rPr>
              <a:t>栏目规划</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mn-cs"/>
            </a:endParaRPr>
          </a:p>
        </p:txBody>
      </p:sp>
      <p:pic>
        <p:nvPicPr>
          <p:cNvPr id="8" name="C9F754DE-2CAD-44b6-B708-469DEB6407EB-1" descr="wpp"/>
          <p:cNvPicPr>
            <a:picLocks noChangeAspect="1"/>
          </p:cNvPicPr>
          <p:nvPr/>
        </p:nvPicPr>
        <p:blipFill>
          <a:blip r:embed="rId1"/>
          <a:stretch>
            <a:fillRect/>
          </a:stretch>
        </p:blipFill>
        <p:spPr>
          <a:xfrm>
            <a:off x="0" y="1042035"/>
            <a:ext cx="12192000" cy="54883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72495" y="305214"/>
            <a:ext cx="2345492"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2400" kern="0" noProof="0" dirty="0">
                <a:ln>
                  <a:noFill/>
                </a:ln>
                <a:solidFill>
                  <a:srgbClr val="0A5DD6"/>
                </a:solidFill>
                <a:effectLst/>
                <a:uLnTx/>
                <a:uFillTx/>
                <a:latin typeface="华文中宋" panose="02010600040101010101" charset="-122"/>
                <a:ea typeface="华文中宋" panose="02010600040101010101" charset="-122"/>
                <a:sym typeface="+mn-ea"/>
              </a:rPr>
              <a:t>网站栏目规划</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mn-cs"/>
            </a:endParaRPr>
          </a:p>
        </p:txBody>
      </p:sp>
      <p:graphicFrame>
        <p:nvGraphicFramePr>
          <p:cNvPr id="12" name="表格 12"/>
          <p:cNvGraphicFramePr>
            <a:graphicFrameLocks noGrp="1"/>
          </p:cNvGraphicFramePr>
          <p:nvPr>
            <p:custDataLst>
              <p:tags r:id="rId1"/>
            </p:custDataLst>
          </p:nvPr>
        </p:nvGraphicFramePr>
        <p:xfrm>
          <a:off x="476250" y="951230"/>
          <a:ext cx="11239500" cy="5515610"/>
        </p:xfrm>
        <a:graphic>
          <a:graphicData uri="http://schemas.openxmlformats.org/drawingml/2006/table">
            <a:tbl>
              <a:tblPr firstRow="1" bandRow="1">
                <a:tableStyleId>{7DF18680-E054-41AD-8BC1-D1AEF772440D}</a:tableStyleId>
              </a:tblPr>
              <a:tblGrid>
                <a:gridCol w="2809875"/>
                <a:gridCol w="2809875"/>
                <a:gridCol w="2809875"/>
                <a:gridCol w="2809875"/>
              </a:tblGrid>
              <a:tr h="669290">
                <a:tc>
                  <a:txBody>
                    <a:bodyPr/>
                    <a:lstStyle/>
                    <a:p>
                      <a:pPr algn="ctr">
                        <a:lnSpc>
                          <a:spcPct val="100000"/>
                        </a:lnSpc>
                      </a:pPr>
                      <a:r>
                        <a:rPr lang="zh-CN" altLang="en-US" sz="1800" dirty="0">
                          <a:latin typeface="华文中宋" panose="02010600040101010101" charset="-122"/>
                          <a:ea typeface="华文中宋" panose="02010600040101010101" charset="-122"/>
                        </a:rPr>
                        <a:t>一级栏目</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二级栏目</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功能描述</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备注</a:t>
                      </a:r>
                      <a:endParaRPr lang="zh-CN" altLang="en-US" sz="1800" dirty="0">
                        <a:latin typeface="华文中宋" panose="02010600040101010101" charset="-122"/>
                        <a:ea typeface="华文中宋" panose="02010600040101010101" charset="-122"/>
                      </a:endParaRPr>
                    </a:p>
                  </a:txBody>
                  <a:tcPr anchor="ctr">
                    <a:solidFill>
                      <a:srgbClr val="0A5DD6"/>
                    </a:solidFill>
                  </a:tcPr>
                </a:tc>
              </a:tr>
              <a:tr h="1798320">
                <a:tc>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首页</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无</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algn="l">
                        <a:lnSpc>
                          <a:spcPct val="100000"/>
                        </a:lnSpc>
                      </a:pPr>
                      <a:r>
                        <a:rPr lang="zh-CN" altLang="en-US" sz="1400" dirty="0">
                          <a:solidFill>
                            <a:srgbClr val="0A5DD6"/>
                          </a:solidFill>
                          <a:latin typeface="华文中宋" panose="02010600040101010101" charset="-122"/>
                          <a:ea typeface="华文中宋" panose="02010600040101010101" charset="-122"/>
                        </a:rPr>
                        <a:t>学会概况、学会动态、通知公告</a:t>
                      </a:r>
                      <a:endParaRPr lang="zh-CN" altLang="en-US" sz="1400" dirty="0">
                        <a:solidFill>
                          <a:srgbClr val="0A5DD6"/>
                        </a:solidFill>
                        <a:latin typeface="华文中宋" panose="02010600040101010101" charset="-122"/>
                        <a:ea typeface="华文中宋" panose="02010600040101010101" charset="-122"/>
                      </a:endParaRPr>
                    </a:p>
                    <a:p>
                      <a:pPr algn="l">
                        <a:lnSpc>
                          <a:spcPct val="100000"/>
                        </a:lnSpc>
                      </a:pPr>
                      <a:r>
                        <a:rPr lang="zh-CN" altLang="en-US" sz="1400" dirty="0">
                          <a:solidFill>
                            <a:srgbClr val="0A5DD6"/>
                          </a:solidFill>
                          <a:latin typeface="华文中宋" panose="02010600040101010101" charset="-122"/>
                          <a:ea typeface="华文中宋" panose="02010600040101010101" charset="-122"/>
                        </a:rPr>
                        <a:t>学会优势、政策研究、科普</a:t>
                      </a:r>
                      <a:r>
                        <a:rPr lang="zh-CN" altLang="en-US" sz="1400" dirty="0">
                          <a:solidFill>
                            <a:srgbClr val="0A5DD6"/>
                          </a:solidFill>
                          <a:latin typeface="华文中宋" panose="02010600040101010101" charset="-122"/>
                          <a:ea typeface="华文中宋" panose="02010600040101010101" charset="-122"/>
                        </a:rPr>
                        <a:t>阵地</a:t>
                      </a:r>
                      <a:endParaRPr lang="zh-CN" altLang="en-US" sz="1400" dirty="0">
                        <a:solidFill>
                          <a:srgbClr val="0A5DD6"/>
                        </a:solidFill>
                        <a:latin typeface="华文中宋" panose="02010600040101010101" charset="-122"/>
                        <a:ea typeface="华文中宋" panose="02010600040101010101" charset="-122"/>
                      </a:endParaRPr>
                    </a:p>
                    <a:p>
                      <a:pPr algn="l">
                        <a:lnSpc>
                          <a:spcPct val="100000"/>
                        </a:lnSpc>
                      </a:pPr>
                      <a:r>
                        <a:rPr lang="zh-CN" altLang="en-US" sz="1400" dirty="0">
                          <a:solidFill>
                            <a:srgbClr val="0A5DD6"/>
                          </a:solidFill>
                          <a:latin typeface="华文中宋" panose="02010600040101010101" charset="-122"/>
                          <a:ea typeface="华文中宋" panose="02010600040101010101" charset="-122"/>
                        </a:rPr>
                        <a:t>入会流程、入会申请、会员</a:t>
                      </a:r>
                      <a:r>
                        <a:rPr lang="zh-CN" altLang="en-US" sz="1400" dirty="0">
                          <a:solidFill>
                            <a:srgbClr val="0A5DD6"/>
                          </a:solidFill>
                          <a:latin typeface="华文中宋" panose="02010600040101010101" charset="-122"/>
                          <a:ea typeface="华文中宋" panose="02010600040101010101" charset="-122"/>
                        </a:rPr>
                        <a:t>风采</a:t>
                      </a:r>
                      <a:endParaRPr lang="zh-CN" altLang="en-US" sz="1400" dirty="0">
                        <a:solidFill>
                          <a:srgbClr val="0A5DD6"/>
                        </a:solidFill>
                        <a:latin typeface="华文中宋" panose="02010600040101010101" charset="-122"/>
                        <a:ea typeface="华文中宋" panose="02010600040101010101" charset="-122"/>
                      </a:endParaRPr>
                    </a:p>
                    <a:p>
                      <a:pPr algn="l">
                        <a:lnSpc>
                          <a:spcPct val="100000"/>
                        </a:lnSpc>
                      </a:pPr>
                      <a:r>
                        <a:rPr lang="zh-CN" altLang="en-US" sz="1400" dirty="0">
                          <a:solidFill>
                            <a:srgbClr val="0A5DD6"/>
                          </a:solidFill>
                          <a:latin typeface="华文中宋" panose="02010600040101010101" charset="-122"/>
                          <a:ea typeface="华文中宋" panose="02010600040101010101" charset="-122"/>
                        </a:rPr>
                        <a:t>等首页栏目板块。功能模块包含图文展示、列表多图、文章列表、轮播多图、在线视频、栏目导航、排版等</a:t>
                      </a:r>
                      <a:r>
                        <a:rPr lang="zh-CN" altLang="en-US" sz="1400" dirty="0">
                          <a:solidFill>
                            <a:srgbClr val="0A5DD6"/>
                          </a:solidFill>
                          <a:latin typeface="华文中宋" panose="02010600040101010101" charset="-122"/>
                          <a:ea typeface="华文中宋" panose="02010600040101010101" charset="-122"/>
                        </a:rPr>
                        <a:t>模块。</a:t>
                      </a:r>
                      <a:endParaRPr lang="zh-CN" altLang="en-US" sz="1400" dirty="0">
                        <a:solidFill>
                          <a:srgbClr val="0A5DD6"/>
                        </a:solidFill>
                        <a:latin typeface="华文中宋" panose="02010600040101010101" charset="-122"/>
                        <a:ea typeface="华文中宋" panose="02010600040101010101" charset="-122"/>
                      </a:endParaRPr>
                    </a:p>
                    <a:p>
                      <a:pPr algn="l">
                        <a:lnSpc>
                          <a:spcPct val="100000"/>
                        </a:lnSpc>
                      </a:pP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algn="l">
                        <a:lnSpc>
                          <a:spcPct val="100000"/>
                        </a:lnSpc>
                      </a:pPr>
                      <a:r>
                        <a:rPr lang="zh-CN" altLang="en-US" sz="1400" dirty="0">
                          <a:latin typeface="华文中宋" panose="02010600040101010101" charset="-122"/>
                          <a:ea typeface="华文中宋" panose="02010600040101010101" charset="-122"/>
                          <a:cs typeface="华文中宋" panose="02010600040101010101" charset="-122"/>
                          <a:sym typeface="+mn-ea"/>
                        </a:rPr>
                        <a:t>首页是访问者浏览网站的第一画面，也是各内页信息展示的入口。网站在首页设计上是以画面简洁，提炼一些重要信息。让首页显得核心内容丰富又简洁大方。</a:t>
                      </a:r>
                      <a:r>
                        <a:rPr lang="en-US" altLang="zh-CN" sz="1400" dirty="0">
                          <a:latin typeface="华文中宋" panose="02010600040101010101" charset="-122"/>
                          <a:ea typeface="华文中宋" panose="02010600040101010101" charset="-122"/>
                          <a:cs typeface="华文中宋" panose="02010600040101010101" charset="-122"/>
                          <a:sym typeface="+mn-ea"/>
                        </a:rPr>
                        <a:t> </a:t>
                      </a:r>
                      <a:r>
                        <a:rPr lang="zh-CN" altLang="en-US" sz="1400" dirty="0">
                          <a:latin typeface="华文中宋" panose="02010600040101010101" charset="-122"/>
                          <a:ea typeface="华文中宋" panose="02010600040101010101" charset="-122"/>
                          <a:cs typeface="华文中宋" panose="02010600040101010101" charset="-122"/>
                          <a:sym typeface="+mn-ea"/>
                        </a:rPr>
                        <a:t>考虑到网站优化，首页必须有信息更新。</a:t>
                      </a:r>
                      <a:endParaRPr lang="en-US" altLang="zh-CN" sz="1400" dirty="0">
                        <a:latin typeface="华文中宋" panose="02010600040101010101" charset="-122"/>
                        <a:ea typeface="华文中宋" panose="02010600040101010101" charset="-122"/>
                        <a:cs typeface="华文中宋" panose="02010600040101010101" charset="-122"/>
                      </a:endParaRPr>
                    </a:p>
                    <a:p>
                      <a:pPr algn="l">
                        <a:lnSpc>
                          <a:spcPct val="100000"/>
                        </a:lnSpc>
                      </a:pPr>
                      <a:endParaRPr lang="en-US" altLang="zh-CN" sz="1400" dirty="0">
                        <a:solidFill>
                          <a:srgbClr val="0A5DD6"/>
                        </a:solidFill>
                        <a:latin typeface="华文中宋" panose="02010600040101010101" charset="-122"/>
                        <a:ea typeface="华文中宋" panose="02010600040101010101" charset="-122"/>
                        <a:cs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rowSpan="3">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学会</a:t>
                      </a:r>
                      <a:r>
                        <a:rPr lang="zh-CN" altLang="en-US" sz="1400" dirty="0">
                          <a:solidFill>
                            <a:srgbClr val="0A5DD6"/>
                          </a:solidFill>
                          <a:latin typeface="华文中宋" panose="02010600040101010101" charset="-122"/>
                          <a:ea typeface="华文中宋" panose="02010600040101010101" charset="-122"/>
                        </a:rPr>
                        <a:t>概况</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学会</a:t>
                      </a:r>
                      <a:r>
                        <a:rPr lang="zh-CN" altLang="en-US" sz="1400" dirty="0">
                          <a:solidFill>
                            <a:srgbClr val="0A5DD6"/>
                          </a:solidFill>
                          <a:latin typeface="华文中宋" panose="02010600040101010101" charset="-122"/>
                          <a:ea typeface="华文中宋" panose="02010600040101010101" charset="-122"/>
                        </a:rPr>
                        <a:t>简介</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3">
                  <a:txBody>
                    <a:bodyPr/>
                    <a:lstStyle/>
                    <a:p>
                      <a:pPr algn="l">
                        <a:lnSpc>
                          <a:spcPct val="100000"/>
                        </a:lnSpc>
                      </a:pPr>
                      <a:r>
                        <a:rPr lang="zh-CN" altLang="en-US" sz="1400" dirty="0">
                          <a:solidFill>
                            <a:srgbClr val="0A5DD6"/>
                          </a:solidFill>
                          <a:latin typeface="华文中宋" panose="02010600040101010101" charset="-122"/>
                          <a:ea typeface="华文中宋" panose="02010600040101010101" charset="-122"/>
                        </a:rPr>
                        <a:t>文章系统，发布简介、章程、架构等</a:t>
                      </a:r>
                      <a:r>
                        <a:rPr lang="zh-CN" altLang="en-US" sz="1400" dirty="0">
                          <a:solidFill>
                            <a:srgbClr val="0A5DD6"/>
                          </a:solidFill>
                          <a:latin typeface="华文中宋" panose="02010600040101010101" charset="-122"/>
                          <a:ea typeface="华文中宋" panose="02010600040101010101" charset="-122"/>
                        </a:rPr>
                        <a:t>官网信息。</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3">
                  <a:txBody>
                    <a:bodyPr/>
                    <a:lstStyle/>
                    <a:p>
                      <a:pPr algn="ctr">
                        <a:lnSpc>
                          <a:spcPct val="100000"/>
                        </a:lnSpc>
                      </a:pP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r>
                        <a:rPr lang="zh-CN" altLang="en-US" sz="1400" dirty="0">
                          <a:solidFill>
                            <a:srgbClr val="0A5DD6"/>
                          </a:solidFill>
                          <a:latin typeface="华文中宋" panose="02010600040101010101" charset="-122"/>
                          <a:ea typeface="华文中宋" panose="02010600040101010101" charset="-122"/>
                        </a:rPr>
                        <a:t>学会</a:t>
                      </a:r>
                      <a:r>
                        <a:rPr lang="zh-CN" altLang="en-US" sz="1400" dirty="0">
                          <a:solidFill>
                            <a:srgbClr val="0A5DD6"/>
                          </a:solidFill>
                          <a:latin typeface="华文中宋" panose="02010600040101010101" charset="-122"/>
                          <a:ea typeface="华文中宋" panose="02010600040101010101" charset="-122"/>
                        </a:rPr>
                        <a:t>章程</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r>
                        <a:rPr lang="zh-CN" altLang="en-US" sz="1400" dirty="0">
                          <a:solidFill>
                            <a:srgbClr val="0A5DD6"/>
                          </a:solidFill>
                          <a:latin typeface="华文中宋" panose="02010600040101010101" charset="-122"/>
                          <a:ea typeface="华文中宋" panose="02010600040101010101" charset="-122"/>
                        </a:rPr>
                        <a:t>学会</a:t>
                      </a:r>
                      <a:r>
                        <a:rPr lang="zh-CN" altLang="en-US" sz="1400" dirty="0">
                          <a:solidFill>
                            <a:srgbClr val="0A5DD6"/>
                          </a:solidFill>
                          <a:latin typeface="华文中宋" panose="02010600040101010101" charset="-122"/>
                          <a:ea typeface="华文中宋" panose="02010600040101010101" charset="-122"/>
                        </a:rPr>
                        <a:t>架构</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rowSpan="3">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rgbClr val="0A5DD6"/>
                          </a:solidFill>
                          <a:latin typeface="华文中宋" panose="02010600040101010101" charset="-122"/>
                          <a:ea typeface="华文中宋" panose="02010600040101010101" charset="-122"/>
                        </a:rPr>
                        <a:t>学会</a:t>
                      </a:r>
                      <a:r>
                        <a:rPr lang="zh-CN" altLang="en-US" sz="1400" dirty="0">
                          <a:solidFill>
                            <a:srgbClr val="0A5DD6"/>
                          </a:solidFill>
                          <a:latin typeface="华文中宋" panose="02010600040101010101" charset="-122"/>
                          <a:ea typeface="华文中宋" panose="02010600040101010101" charset="-122"/>
                        </a:rPr>
                        <a:t>动态</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rgbClr val="0A5DD6"/>
                          </a:solidFill>
                          <a:latin typeface="华文中宋" panose="02010600040101010101" charset="-122"/>
                          <a:ea typeface="华文中宋" panose="02010600040101010101" charset="-122"/>
                        </a:rPr>
                        <a:t>学会</a:t>
                      </a:r>
                      <a:r>
                        <a:rPr lang="zh-CN" altLang="en-US" sz="1400" dirty="0">
                          <a:solidFill>
                            <a:srgbClr val="0A5DD6"/>
                          </a:solidFill>
                          <a:latin typeface="华文中宋" panose="02010600040101010101" charset="-122"/>
                          <a:ea typeface="华文中宋" panose="02010600040101010101" charset="-122"/>
                        </a:rPr>
                        <a:t>新闻</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400" dirty="0">
                          <a:solidFill>
                            <a:srgbClr val="0A5DD6"/>
                          </a:solidFill>
                          <a:latin typeface="华文中宋" panose="02010600040101010101" charset="-122"/>
                          <a:ea typeface="华文中宋" panose="02010600040101010101" charset="-122"/>
                        </a:rPr>
                        <a:t>信息发布管理系统，用于所有动态信息发布的栏目，比如学会</a:t>
                      </a:r>
                      <a:r>
                        <a:rPr lang="zh-CN" altLang="en-US" sz="1400" dirty="0">
                          <a:solidFill>
                            <a:srgbClr val="0A5DD6"/>
                          </a:solidFill>
                          <a:latin typeface="华文中宋" panose="02010600040101010101" charset="-122"/>
                          <a:ea typeface="华文中宋" panose="02010600040101010101" charset="-122"/>
                        </a:rPr>
                        <a:t>新闻。</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rgbClr val="0A5DD6"/>
                          </a:solidFill>
                          <a:latin typeface="华文中宋" panose="02010600040101010101" charset="-122"/>
                          <a:ea typeface="华文中宋" panose="02010600040101010101" charset="-122"/>
                        </a:rPr>
                        <a:t>应急</a:t>
                      </a:r>
                      <a:r>
                        <a:rPr lang="zh-CN" altLang="en-US" sz="1400" dirty="0">
                          <a:solidFill>
                            <a:srgbClr val="0A5DD6"/>
                          </a:solidFill>
                          <a:latin typeface="华文中宋" panose="02010600040101010101" charset="-122"/>
                          <a:ea typeface="华文中宋" panose="02010600040101010101" charset="-122"/>
                        </a:rPr>
                        <a:t>工作</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rgbClr val="0A5DD6"/>
                          </a:solidFill>
                          <a:latin typeface="华文中宋" panose="02010600040101010101" charset="-122"/>
                          <a:ea typeface="华文中宋" panose="02010600040101010101" charset="-122"/>
                        </a:rPr>
                        <a:t>通知</a:t>
                      </a:r>
                      <a:r>
                        <a:rPr lang="zh-CN" altLang="en-US" sz="1400" dirty="0">
                          <a:solidFill>
                            <a:srgbClr val="0A5DD6"/>
                          </a:solidFill>
                          <a:latin typeface="华文中宋" panose="02010600040101010101" charset="-122"/>
                          <a:ea typeface="华文中宋" panose="02010600040101010101" charset="-122"/>
                        </a:rPr>
                        <a:t>公告</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rowSpan="4">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rgbClr val="0A5DD6"/>
                          </a:solidFill>
                          <a:latin typeface="华文中宋" panose="02010600040101010101" charset="-122"/>
                          <a:ea typeface="华文中宋" panose="02010600040101010101" charset="-122"/>
                        </a:rPr>
                        <a:t>会员</a:t>
                      </a:r>
                      <a:r>
                        <a:rPr lang="zh-CN" altLang="en-US" sz="1400" dirty="0">
                          <a:solidFill>
                            <a:srgbClr val="0A5DD6"/>
                          </a:solidFill>
                          <a:latin typeface="华文中宋" panose="02010600040101010101" charset="-122"/>
                          <a:ea typeface="华文中宋" panose="02010600040101010101" charset="-122"/>
                        </a:rPr>
                        <a:t>中心</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rgbClr val="0A5DD6"/>
                          </a:solidFill>
                          <a:latin typeface="华文中宋" panose="02010600040101010101" charset="-122"/>
                          <a:ea typeface="华文中宋" panose="02010600040101010101" charset="-122"/>
                        </a:rPr>
                        <a:t>入会</a:t>
                      </a:r>
                      <a:r>
                        <a:rPr lang="zh-CN" altLang="en-US" sz="1400" dirty="0">
                          <a:solidFill>
                            <a:srgbClr val="0A5DD6"/>
                          </a:solidFill>
                          <a:latin typeface="华文中宋" panose="02010600040101010101" charset="-122"/>
                          <a:ea typeface="华文中宋" panose="02010600040101010101" charset="-122"/>
                        </a:rPr>
                        <a:t>流程</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4">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400">
                          <a:solidFill>
                            <a:srgbClr val="435F79"/>
                          </a:solidFill>
                          <a:latin typeface="华文中宋" panose="02010600040101010101" charset="-122"/>
                          <a:ea typeface="华文中宋" panose="02010600040101010101" charset="-122"/>
                          <a:sym typeface="+mn-ea"/>
                        </a:rPr>
                        <a:t>表单系统，解决应急管理学会会员单位数据收集渠道单一、成本高、效率低等问题。广大会员单位可结合办事体验，通过表单系统提出建议。</a:t>
                      </a: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4">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400" dirty="0">
                          <a:solidFill>
                            <a:srgbClr val="0A5DD6"/>
                          </a:solidFill>
                          <a:latin typeface="华文中宋" panose="02010600040101010101" charset="-122"/>
                          <a:ea typeface="华文中宋" panose="02010600040101010101" charset="-122"/>
                        </a:rPr>
                        <a:t>会员单位从官网下载会员入会申请表，填写完后，从官网入口进行提交申请，学会管理员从后台查看，流程进度会员单位通过手机查看。资料下载</a:t>
                      </a:r>
                      <a:r>
                        <a:rPr lang="zh-CN" altLang="en-US" sz="1400" dirty="0">
                          <a:solidFill>
                            <a:srgbClr val="0A5DD6"/>
                          </a:solidFill>
                          <a:latin typeface="华文中宋" panose="02010600040101010101" charset="-122"/>
                          <a:ea typeface="华文中宋" panose="02010600040101010101" charset="-122"/>
                        </a:rPr>
                        <a:t>进行知识付费。</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rgbClr val="0A5DD6"/>
                          </a:solidFill>
                          <a:latin typeface="华文中宋" panose="02010600040101010101" charset="-122"/>
                          <a:ea typeface="华文中宋" panose="02010600040101010101" charset="-122"/>
                        </a:rPr>
                        <a:t>入会</a:t>
                      </a:r>
                      <a:r>
                        <a:rPr lang="zh-CN" altLang="en-US" sz="1400" dirty="0">
                          <a:solidFill>
                            <a:srgbClr val="0A5DD6"/>
                          </a:solidFill>
                          <a:latin typeface="华文中宋" panose="02010600040101010101" charset="-122"/>
                          <a:ea typeface="华文中宋" panose="02010600040101010101" charset="-122"/>
                        </a:rPr>
                        <a:t>申请</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rgbClr val="0A5DD6"/>
                          </a:solidFill>
                          <a:latin typeface="华文中宋" panose="02010600040101010101" charset="-122"/>
                          <a:ea typeface="华文中宋" panose="02010600040101010101" charset="-122"/>
                        </a:rPr>
                        <a:t>资料</a:t>
                      </a:r>
                      <a:r>
                        <a:rPr lang="zh-CN" altLang="en-US" sz="1400" dirty="0">
                          <a:solidFill>
                            <a:srgbClr val="0A5DD6"/>
                          </a:solidFill>
                          <a:latin typeface="华文中宋" panose="02010600040101010101" charset="-122"/>
                          <a:ea typeface="华文中宋" panose="02010600040101010101" charset="-122"/>
                        </a:rPr>
                        <a:t>下载</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rgbClr val="0A5DD6"/>
                          </a:solidFill>
                          <a:latin typeface="华文中宋" panose="02010600040101010101" charset="-122"/>
                          <a:ea typeface="华文中宋" panose="02010600040101010101" charset="-122"/>
                        </a:rPr>
                        <a:t>项目</a:t>
                      </a:r>
                      <a:r>
                        <a:rPr lang="zh-CN" altLang="en-US" sz="1400" dirty="0">
                          <a:solidFill>
                            <a:srgbClr val="0A5DD6"/>
                          </a:solidFill>
                          <a:latin typeface="华文中宋" panose="02010600040101010101" charset="-122"/>
                          <a:ea typeface="华文中宋" panose="02010600040101010101" charset="-122"/>
                        </a:rPr>
                        <a:t>展示</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bl>
          </a:graphicData>
        </a:graphic>
      </p:graphicFrame>
      <p:sp>
        <p:nvSpPr>
          <p:cNvPr id="18" name="矩形 17"/>
          <p:cNvSpPr/>
          <p:nvPr/>
        </p:nvSpPr>
        <p:spPr>
          <a:xfrm>
            <a:off x="476250" y="6467155"/>
            <a:ext cx="11239500" cy="91440"/>
          </a:xfrm>
          <a:prstGeom prst="rect">
            <a:avLst/>
          </a:prstGeom>
          <a:solidFill>
            <a:srgbClr val="0A5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72495" y="305214"/>
            <a:ext cx="2345492"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2400" kern="0" noProof="0" dirty="0">
                <a:ln>
                  <a:noFill/>
                </a:ln>
                <a:solidFill>
                  <a:srgbClr val="0A5DD6"/>
                </a:solidFill>
                <a:effectLst/>
                <a:uLnTx/>
                <a:uFillTx/>
                <a:latin typeface="华文中宋" panose="02010600040101010101" charset="-122"/>
                <a:ea typeface="华文中宋" panose="02010600040101010101" charset="-122"/>
                <a:sym typeface="+mn-ea"/>
              </a:rPr>
              <a:t>网站栏目规划</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mn-cs"/>
              <a:sym typeface="+mn-ea"/>
            </a:endParaRPr>
          </a:p>
        </p:txBody>
      </p:sp>
      <p:graphicFrame>
        <p:nvGraphicFramePr>
          <p:cNvPr id="12" name="表格 12"/>
          <p:cNvGraphicFramePr>
            <a:graphicFrameLocks noGrp="1"/>
          </p:cNvGraphicFramePr>
          <p:nvPr>
            <p:custDataLst>
              <p:tags r:id="rId1"/>
            </p:custDataLst>
          </p:nvPr>
        </p:nvGraphicFramePr>
        <p:xfrm>
          <a:off x="476250" y="951230"/>
          <a:ext cx="11239500" cy="3001010"/>
        </p:xfrm>
        <a:graphic>
          <a:graphicData uri="http://schemas.openxmlformats.org/drawingml/2006/table">
            <a:tbl>
              <a:tblPr firstRow="1" bandRow="1">
                <a:tableStyleId>{7DF18680-E054-41AD-8BC1-D1AEF772440D}</a:tableStyleId>
              </a:tblPr>
              <a:tblGrid>
                <a:gridCol w="2809875"/>
                <a:gridCol w="2809875"/>
                <a:gridCol w="2809875"/>
                <a:gridCol w="2809875"/>
              </a:tblGrid>
              <a:tr h="669290">
                <a:tc>
                  <a:txBody>
                    <a:bodyPr/>
                    <a:lstStyle/>
                    <a:p>
                      <a:pPr algn="ctr">
                        <a:lnSpc>
                          <a:spcPct val="100000"/>
                        </a:lnSpc>
                      </a:pPr>
                      <a:r>
                        <a:rPr lang="zh-CN" altLang="en-US" sz="1800" dirty="0">
                          <a:latin typeface="华文中宋" panose="02010600040101010101" charset="-122"/>
                          <a:ea typeface="华文中宋" panose="02010600040101010101" charset="-122"/>
                        </a:rPr>
                        <a:t>一级栏目</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二级栏目</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功能描述</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备注</a:t>
                      </a:r>
                      <a:endParaRPr lang="zh-CN" altLang="en-US" sz="1800" dirty="0">
                        <a:latin typeface="华文中宋" panose="02010600040101010101" charset="-122"/>
                        <a:ea typeface="华文中宋" panose="02010600040101010101" charset="-122"/>
                      </a:endParaRPr>
                    </a:p>
                  </a:txBody>
                  <a:tcPr anchor="ctr">
                    <a:solidFill>
                      <a:srgbClr val="0A5DD6"/>
                    </a:solidFill>
                  </a:tcPr>
                </a:tc>
              </a:tr>
              <a:tr h="359410">
                <a:tc rowSpan="5">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关于</a:t>
                      </a:r>
                      <a:r>
                        <a:rPr lang="zh-CN" altLang="en-US" sz="1400" dirty="0">
                          <a:solidFill>
                            <a:srgbClr val="0A5DD6"/>
                          </a:solidFill>
                          <a:latin typeface="华文中宋" panose="02010600040101010101" charset="-122"/>
                          <a:ea typeface="华文中宋" panose="02010600040101010101" charset="-122"/>
                        </a:rPr>
                        <a:t>我们</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政策</a:t>
                      </a:r>
                      <a:r>
                        <a:rPr lang="zh-CN" altLang="en-US" sz="1400" dirty="0">
                          <a:solidFill>
                            <a:srgbClr val="0A5DD6"/>
                          </a:solidFill>
                          <a:latin typeface="华文中宋" panose="02010600040101010101" charset="-122"/>
                          <a:ea typeface="华文中宋" panose="02010600040101010101" charset="-122"/>
                        </a:rPr>
                        <a:t>研究</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5">
                  <a:txBody>
                    <a:bodyPr/>
                    <a:lstStyle/>
                    <a:p>
                      <a:pPr algn="l">
                        <a:lnSpc>
                          <a:spcPct val="150000"/>
                        </a:lnSpc>
                        <a:buClrTx/>
                        <a:buSzTx/>
                        <a:buFontTx/>
                      </a:pPr>
                      <a:r>
                        <a:rPr lang="zh-CN" altLang="en-US" sz="1400">
                          <a:solidFill>
                            <a:srgbClr val="435F79"/>
                          </a:solidFill>
                          <a:latin typeface="华文中宋" panose="02010600040101010101" charset="-122"/>
                          <a:ea typeface="华文中宋" panose="02010600040101010101" charset="-122"/>
                          <a:cs typeface="思源黑体 CN Regular" panose="020B0500000000000000" charset="-122"/>
                          <a:sym typeface="+mn-ea"/>
                        </a:rPr>
                        <a:t>文章系统，学会官方政策、行业热点、访谈专栏、安全管理、培训教育、技术运用、网络舆情、科普宣传等介绍文章，有效宣传学会最新政策和热点信息，为会员单位提供更全更实用的信息资讯。</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5">
                  <a:txBody>
                    <a:bodyPr/>
                    <a:lstStyle/>
                    <a:p>
                      <a:pPr algn="l">
                        <a:lnSpc>
                          <a:spcPct val="100000"/>
                        </a:lnSpc>
                      </a:pPr>
                      <a:r>
                        <a:rPr lang="en-US" altLang="zh-CN" sz="1400" dirty="0">
                          <a:solidFill>
                            <a:srgbClr val="0A5DD6"/>
                          </a:solidFill>
                          <a:latin typeface="华文中宋" panose="02010600040101010101" charset="-122"/>
                          <a:ea typeface="华文中宋" panose="02010600040101010101" charset="-122"/>
                          <a:cs typeface="华文中宋" panose="02010600040101010101" charset="-122"/>
                        </a:rPr>
                        <a:t>1</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专业智库</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基地</a:t>
                      </a:r>
                      <a:endParaRPr lang="zh-CN" altLang="en-US" sz="1400" dirty="0">
                        <a:solidFill>
                          <a:srgbClr val="0A5DD6"/>
                        </a:solidFill>
                        <a:latin typeface="华文中宋" panose="02010600040101010101" charset="-122"/>
                        <a:ea typeface="华文中宋" panose="02010600040101010101" charset="-122"/>
                        <a:cs typeface="华文中宋" panose="02010600040101010101" charset="-122"/>
                      </a:endParaRPr>
                    </a:p>
                    <a:p>
                      <a:pPr algn="l">
                        <a:lnSpc>
                          <a:spcPct val="100000"/>
                        </a:lnSpc>
                      </a:pPr>
                      <a:r>
                        <a:rPr lang="en-US" altLang="zh-CN" sz="1400" dirty="0">
                          <a:solidFill>
                            <a:srgbClr val="0A5DD6"/>
                          </a:solidFill>
                          <a:latin typeface="华文中宋" panose="02010600040101010101" charset="-122"/>
                          <a:ea typeface="华文中宋" panose="02010600040101010101" charset="-122"/>
                          <a:cs typeface="华文中宋" panose="02010600040101010101" charset="-122"/>
                        </a:rPr>
                        <a:t>2</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、学术交流</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活动</a:t>
                      </a:r>
                      <a:endParaRPr lang="zh-CN" altLang="en-US" sz="1400" dirty="0">
                        <a:solidFill>
                          <a:srgbClr val="0A5DD6"/>
                        </a:solidFill>
                        <a:latin typeface="华文中宋" panose="02010600040101010101" charset="-122"/>
                        <a:ea typeface="华文中宋" panose="02010600040101010101" charset="-122"/>
                        <a:cs typeface="华文中宋" panose="02010600040101010101" charset="-122"/>
                      </a:endParaRPr>
                    </a:p>
                    <a:p>
                      <a:pPr algn="l">
                        <a:lnSpc>
                          <a:spcPct val="100000"/>
                        </a:lnSpc>
                      </a:pPr>
                      <a:r>
                        <a:rPr lang="en-US" altLang="zh-CN" sz="1400" dirty="0">
                          <a:solidFill>
                            <a:srgbClr val="0A5DD6"/>
                          </a:solidFill>
                          <a:latin typeface="华文中宋" panose="02010600040101010101" charset="-122"/>
                          <a:ea typeface="华文中宋" panose="02010600040101010101" charset="-122"/>
                          <a:cs typeface="华文中宋" panose="02010600040101010101" charset="-122"/>
                        </a:rPr>
                        <a:t>3</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、人才</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评定</a:t>
                      </a:r>
                      <a:endParaRPr lang="zh-CN" altLang="en-US" sz="1400" dirty="0">
                        <a:solidFill>
                          <a:srgbClr val="0A5DD6"/>
                        </a:solidFill>
                        <a:latin typeface="华文中宋" panose="02010600040101010101" charset="-122"/>
                        <a:ea typeface="华文中宋" panose="02010600040101010101" charset="-122"/>
                        <a:cs typeface="华文中宋" panose="02010600040101010101" charset="-122"/>
                      </a:endParaRPr>
                    </a:p>
                    <a:p>
                      <a:pPr algn="l">
                        <a:lnSpc>
                          <a:spcPct val="100000"/>
                        </a:lnSpc>
                      </a:pPr>
                      <a:r>
                        <a:rPr lang="en-US" altLang="zh-CN" sz="1400" dirty="0">
                          <a:solidFill>
                            <a:srgbClr val="0A5DD6"/>
                          </a:solidFill>
                          <a:latin typeface="华文中宋" panose="02010600040101010101" charset="-122"/>
                          <a:ea typeface="华文中宋" panose="02010600040101010101" charset="-122"/>
                          <a:cs typeface="华文中宋" panose="02010600040101010101" charset="-122"/>
                        </a:rPr>
                        <a:t>4</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、种子资金</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申报</a:t>
                      </a:r>
                      <a:endParaRPr lang="zh-CN" altLang="en-US" sz="1400" dirty="0">
                        <a:solidFill>
                          <a:srgbClr val="0A5DD6"/>
                        </a:solidFill>
                        <a:latin typeface="华文中宋" panose="02010600040101010101" charset="-122"/>
                        <a:ea typeface="华文中宋" panose="02010600040101010101" charset="-122"/>
                        <a:cs typeface="华文中宋" panose="02010600040101010101" charset="-122"/>
                      </a:endParaRPr>
                    </a:p>
                    <a:p>
                      <a:pPr algn="l">
                        <a:lnSpc>
                          <a:spcPct val="100000"/>
                        </a:lnSpc>
                      </a:pPr>
                      <a:r>
                        <a:rPr lang="en-US" altLang="zh-CN" sz="1400" dirty="0">
                          <a:solidFill>
                            <a:srgbClr val="0A5DD6"/>
                          </a:solidFill>
                          <a:latin typeface="华文中宋" panose="02010600040101010101" charset="-122"/>
                          <a:ea typeface="华文中宋" panose="02010600040101010101" charset="-122"/>
                          <a:cs typeface="华文中宋" panose="02010600040101010101" charset="-122"/>
                        </a:rPr>
                        <a:t>5</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、创新案例</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征集</a:t>
                      </a:r>
                      <a:endParaRPr lang="zh-CN" altLang="en-US" sz="1400" dirty="0">
                        <a:solidFill>
                          <a:srgbClr val="0A5DD6"/>
                        </a:solidFill>
                        <a:latin typeface="华文中宋" panose="02010600040101010101" charset="-122"/>
                        <a:ea typeface="华文中宋" panose="02010600040101010101" charset="-122"/>
                        <a:cs typeface="华文中宋" panose="02010600040101010101" charset="-122"/>
                      </a:endParaRPr>
                    </a:p>
                    <a:p>
                      <a:pPr algn="l">
                        <a:lnSpc>
                          <a:spcPct val="100000"/>
                        </a:lnSpc>
                      </a:pPr>
                      <a:r>
                        <a:rPr lang="en-US" altLang="zh-CN" sz="1400" dirty="0">
                          <a:solidFill>
                            <a:srgbClr val="0A5DD6"/>
                          </a:solidFill>
                          <a:latin typeface="华文中宋" panose="02010600040101010101" charset="-122"/>
                          <a:ea typeface="华文中宋" panose="02010600040101010101" charset="-122"/>
                          <a:cs typeface="华文中宋" panose="02010600040101010101" charset="-122"/>
                        </a:rPr>
                        <a:t>6</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、社会组织</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活动</a:t>
                      </a:r>
                      <a:endParaRPr lang="zh-CN" altLang="en-US" sz="1400" dirty="0">
                        <a:solidFill>
                          <a:srgbClr val="0A5DD6"/>
                        </a:solidFill>
                        <a:latin typeface="华文中宋" panose="02010600040101010101" charset="-122"/>
                        <a:ea typeface="华文中宋" panose="02010600040101010101" charset="-122"/>
                        <a:cs typeface="华文中宋" panose="02010600040101010101" charset="-122"/>
                      </a:endParaRPr>
                    </a:p>
                    <a:p>
                      <a:pPr algn="l">
                        <a:lnSpc>
                          <a:spcPct val="100000"/>
                        </a:lnSpc>
                      </a:pPr>
                      <a:r>
                        <a:rPr lang="en-US" altLang="zh-CN" sz="1400" dirty="0">
                          <a:solidFill>
                            <a:srgbClr val="0A5DD6"/>
                          </a:solidFill>
                          <a:latin typeface="华文中宋" panose="02010600040101010101" charset="-122"/>
                          <a:ea typeface="华文中宋" panose="02010600040101010101" charset="-122"/>
                          <a:cs typeface="华文中宋" panose="02010600040101010101" charset="-122"/>
                        </a:rPr>
                        <a:t>7</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、劳动保护</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培训</a:t>
                      </a:r>
                      <a:endParaRPr lang="zh-CN" altLang="en-US" sz="1400" dirty="0">
                        <a:solidFill>
                          <a:srgbClr val="0A5DD6"/>
                        </a:solidFill>
                        <a:latin typeface="华文中宋" panose="02010600040101010101" charset="-122"/>
                        <a:ea typeface="华文中宋" panose="02010600040101010101" charset="-122"/>
                        <a:cs typeface="华文中宋" panose="02010600040101010101" charset="-122"/>
                      </a:endParaRPr>
                    </a:p>
                    <a:p>
                      <a:pPr algn="l">
                        <a:lnSpc>
                          <a:spcPct val="100000"/>
                        </a:lnSpc>
                      </a:pPr>
                      <a:r>
                        <a:rPr lang="en-US" altLang="zh-CN" sz="1400" dirty="0">
                          <a:solidFill>
                            <a:srgbClr val="0A5DD6"/>
                          </a:solidFill>
                          <a:latin typeface="华文中宋" panose="02010600040101010101" charset="-122"/>
                          <a:ea typeface="华文中宋" panose="02010600040101010101" charset="-122"/>
                          <a:cs typeface="华文中宋" panose="02010600040101010101" charset="-122"/>
                        </a:rPr>
                        <a:t>8</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、应急科普</a:t>
                      </a:r>
                      <a:r>
                        <a:rPr lang="zh-CN" altLang="en-US" sz="1400" dirty="0">
                          <a:solidFill>
                            <a:srgbClr val="0A5DD6"/>
                          </a:solidFill>
                          <a:latin typeface="华文中宋" panose="02010600040101010101" charset="-122"/>
                          <a:ea typeface="华文中宋" panose="02010600040101010101" charset="-122"/>
                          <a:cs typeface="华文中宋" panose="02010600040101010101" charset="-122"/>
                        </a:rPr>
                        <a:t>等</a:t>
                      </a:r>
                      <a:endParaRPr lang="zh-CN" altLang="en-US" sz="1400" dirty="0">
                        <a:solidFill>
                          <a:srgbClr val="0A5DD6"/>
                        </a:solidFill>
                        <a:latin typeface="华文中宋" panose="02010600040101010101" charset="-122"/>
                        <a:ea typeface="华文中宋" panose="02010600040101010101" charset="-122"/>
                        <a:cs typeface="华文中宋" panose="02010600040101010101" charset="-122"/>
                      </a:endParaRPr>
                    </a:p>
                    <a:p>
                      <a:pPr algn="l">
                        <a:lnSpc>
                          <a:spcPct val="100000"/>
                        </a:lnSpc>
                      </a:pPr>
                      <a:endParaRPr lang="zh-CN" altLang="en-US" sz="1400" dirty="0">
                        <a:solidFill>
                          <a:srgbClr val="0A5DD6"/>
                        </a:solidFill>
                        <a:latin typeface="华文中宋" panose="02010600040101010101" charset="-122"/>
                        <a:ea typeface="华文中宋" panose="02010600040101010101" charset="-122"/>
                        <a:cs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60045">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r>
                        <a:rPr lang="zh-CN" altLang="en-US" sz="1400" dirty="0">
                          <a:solidFill>
                            <a:srgbClr val="0A5DD6"/>
                          </a:solidFill>
                          <a:latin typeface="华文中宋" panose="02010600040101010101" charset="-122"/>
                          <a:ea typeface="华文中宋" panose="02010600040101010101" charset="-122"/>
                        </a:rPr>
                        <a:t>人才</a:t>
                      </a:r>
                      <a:r>
                        <a:rPr lang="zh-CN" altLang="en-US" sz="1400" dirty="0">
                          <a:solidFill>
                            <a:srgbClr val="0A5DD6"/>
                          </a:solidFill>
                          <a:latin typeface="华文中宋" panose="02010600040101010101" charset="-122"/>
                          <a:ea typeface="华文中宋" panose="02010600040101010101" charset="-122"/>
                        </a:rPr>
                        <a:t>培养</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5941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r>
                        <a:rPr lang="zh-CN" altLang="en-US" sz="1400" dirty="0">
                          <a:solidFill>
                            <a:srgbClr val="0A5DD6"/>
                          </a:solidFill>
                          <a:latin typeface="华文中宋" panose="02010600040101010101" charset="-122"/>
                          <a:ea typeface="华文中宋" panose="02010600040101010101" charset="-122"/>
                        </a:rPr>
                        <a:t>社会</a:t>
                      </a:r>
                      <a:r>
                        <a:rPr lang="zh-CN" altLang="en-US" sz="1400" dirty="0">
                          <a:solidFill>
                            <a:srgbClr val="0A5DD6"/>
                          </a:solidFill>
                          <a:latin typeface="华文中宋" panose="02010600040101010101" charset="-122"/>
                          <a:ea typeface="华文中宋" panose="02010600040101010101" charset="-122"/>
                        </a:rPr>
                        <a:t>服务</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60045">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r>
                        <a:rPr lang="zh-CN" altLang="en-US" sz="1400" dirty="0">
                          <a:solidFill>
                            <a:srgbClr val="0A5DD6"/>
                          </a:solidFill>
                          <a:latin typeface="华文中宋" panose="02010600040101010101" charset="-122"/>
                          <a:ea typeface="华文中宋" panose="02010600040101010101" charset="-122"/>
                        </a:rPr>
                        <a:t>科普</a:t>
                      </a:r>
                      <a:r>
                        <a:rPr lang="zh-CN" altLang="en-US" sz="1400" dirty="0">
                          <a:solidFill>
                            <a:srgbClr val="0A5DD6"/>
                          </a:solidFill>
                          <a:latin typeface="华文中宋" panose="02010600040101010101" charset="-122"/>
                          <a:ea typeface="华文中宋" panose="02010600040101010101" charset="-122"/>
                        </a:rPr>
                        <a:t>阵地</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89281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r>
                        <a:rPr lang="zh-CN" altLang="en-US" sz="1400" dirty="0">
                          <a:solidFill>
                            <a:srgbClr val="0A5DD6"/>
                          </a:solidFill>
                          <a:latin typeface="华文中宋" panose="02010600040101010101" charset="-122"/>
                          <a:ea typeface="华文中宋" panose="02010600040101010101" charset="-122"/>
                        </a:rPr>
                        <a:t>联系</a:t>
                      </a:r>
                      <a:r>
                        <a:rPr lang="zh-CN" altLang="en-US" sz="1400" dirty="0">
                          <a:solidFill>
                            <a:srgbClr val="0A5DD6"/>
                          </a:solidFill>
                          <a:latin typeface="华文中宋" panose="02010600040101010101" charset="-122"/>
                          <a:ea typeface="华文中宋" panose="02010600040101010101" charset="-122"/>
                        </a:rPr>
                        <a:t>我们</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bl>
          </a:graphicData>
        </a:graphic>
      </p:graphicFrame>
      <p:sp>
        <p:nvSpPr>
          <p:cNvPr id="18" name="矩形 17"/>
          <p:cNvSpPr/>
          <p:nvPr/>
        </p:nvSpPr>
        <p:spPr>
          <a:xfrm>
            <a:off x="476250" y="3952555"/>
            <a:ext cx="11239500" cy="91440"/>
          </a:xfrm>
          <a:prstGeom prst="rect">
            <a:avLst/>
          </a:prstGeom>
          <a:solidFill>
            <a:srgbClr val="0A5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052649" y="2171660"/>
            <a:ext cx="2086702" cy="2514680"/>
          </a:xfrm>
          <a:prstGeom prst="rect">
            <a:avLst/>
          </a:prstGeom>
          <a:gradFill flip="none" rotWithShape="1">
            <a:gsLst>
              <a:gs pos="0">
                <a:srgbClr val="1D78FA">
                  <a:alpha val="0"/>
                </a:srgbClr>
              </a:gs>
              <a:gs pos="100000">
                <a:srgbClr val="1D78FA">
                  <a:lumMod val="75000"/>
                  <a:alpha val="36000"/>
                </a:srgbClr>
              </a:gs>
            </a:gsLst>
            <a:lin ang="13500000" scaled="1"/>
            <a:tileRect/>
          </a:gradFill>
          <a:ln w="12700" cap="flat" cmpd="sng" algn="ctr">
            <a:noFill/>
            <a:prstDash val="solid"/>
            <a:miter lim="800000"/>
          </a:ln>
          <a:effectLst/>
          <a:scene3d>
            <a:camera prst="orthographicFront"/>
            <a:lightRig rig="contrasting" dir="t"/>
          </a:scene3d>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9" name="矩形 8"/>
          <p:cNvSpPr/>
          <p:nvPr/>
        </p:nvSpPr>
        <p:spPr>
          <a:xfrm>
            <a:off x="2901585" y="2133494"/>
            <a:ext cx="2155438" cy="2597512"/>
          </a:xfrm>
          <a:prstGeom prst="rect">
            <a:avLst/>
          </a:prstGeom>
          <a:gradFill flip="none" rotWithShape="1">
            <a:gsLst>
              <a:gs pos="0">
                <a:srgbClr val="1D78FA">
                  <a:alpha val="0"/>
                </a:srgbClr>
              </a:gs>
              <a:gs pos="100000">
                <a:srgbClr val="1D78FA">
                  <a:lumMod val="75000"/>
                  <a:alpha val="36000"/>
                </a:srgbClr>
              </a:gs>
            </a:gsLst>
            <a:lin ang="13500000" scaled="1"/>
            <a:tileRect/>
          </a:gradFill>
          <a:ln w="12700" cap="flat" cmpd="sng" algn="ctr">
            <a:noFill/>
            <a:prstDash val="solid"/>
            <a:miter lim="800000"/>
          </a:ln>
          <a:effectLst/>
          <a:scene3d>
            <a:camera prst="perspectiveRight"/>
            <a:lightRig rig="contrasting" dir="t"/>
          </a:scene3d>
          <a:sp3d prstMaterial="matte"/>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10" name="矩形 9"/>
          <p:cNvSpPr/>
          <p:nvPr/>
        </p:nvSpPr>
        <p:spPr>
          <a:xfrm>
            <a:off x="7134979" y="2133494"/>
            <a:ext cx="2155438" cy="2597512"/>
          </a:xfrm>
          <a:prstGeom prst="rect">
            <a:avLst/>
          </a:prstGeom>
          <a:gradFill flip="none" rotWithShape="1">
            <a:gsLst>
              <a:gs pos="0">
                <a:srgbClr val="1D78FA"/>
              </a:gs>
              <a:gs pos="100000">
                <a:srgbClr val="1D78FA">
                  <a:lumMod val="75000"/>
                </a:srgbClr>
              </a:gs>
            </a:gsLst>
            <a:lin ang="13500000" scaled="1"/>
            <a:tileRect/>
          </a:gradFill>
          <a:ln w="12700" cap="flat" cmpd="sng" algn="ctr">
            <a:noFill/>
            <a:prstDash val="solid"/>
            <a:miter lim="800000"/>
          </a:ln>
          <a:effectLst/>
          <a:scene3d>
            <a:camera prst="perspectiveLeft">
              <a:rot lat="0" lon="1200001" rev="0"/>
            </a:camera>
            <a:lightRig rig="contrasting" dir="t"/>
          </a:scene3d>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11" name="矩形 10"/>
          <p:cNvSpPr/>
          <p:nvPr/>
        </p:nvSpPr>
        <p:spPr>
          <a:xfrm>
            <a:off x="642391" y="2038540"/>
            <a:ext cx="2345498" cy="2787420"/>
          </a:xfrm>
          <a:prstGeom prst="rect">
            <a:avLst/>
          </a:prstGeom>
          <a:gradFill flip="none" rotWithShape="1">
            <a:gsLst>
              <a:gs pos="0">
                <a:srgbClr val="1D78FA">
                  <a:alpha val="0"/>
                </a:srgbClr>
              </a:gs>
              <a:gs pos="100000">
                <a:srgbClr val="1D78FA">
                  <a:lumMod val="75000"/>
                  <a:alpha val="36000"/>
                </a:srgbClr>
              </a:gs>
            </a:gsLst>
            <a:lin ang="13500000" scaled="1"/>
            <a:tileRect/>
          </a:gradFill>
          <a:ln w="12700" cap="flat" cmpd="sng" algn="ctr">
            <a:noFill/>
            <a:prstDash val="solid"/>
            <a:miter lim="800000"/>
          </a:ln>
          <a:effectLst/>
          <a:scene3d>
            <a:camera prst="perspectiveRight">
              <a:rot lat="0" lon="20099999" rev="0"/>
            </a:camera>
            <a:lightRig rig="contrasting" dir="t"/>
          </a:scene3d>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12" name="矩形 11"/>
          <p:cNvSpPr/>
          <p:nvPr/>
        </p:nvSpPr>
        <p:spPr>
          <a:xfrm>
            <a:off x="9204113" y="2038540"/>
            <a:ext cx="2345498" cy="2787420"/>
          </a:xfrm>
          <a:prstGeom prst="rect">
            <a:avLst/>
          </a:prstGeom>
          <a:gradFill flip="none" rotWithShape="1">
            <a:gsLst>
              <a:gs pos="0">
                <a:srgbClr val="1D78FA">
                  <a:alpha val="0"/>
                </a:srgbClr>
              </a:gs>
              <a:gs pos="100000">
                <a:srgbClr val="1D78FA">
                  <a:lumMod val="75000"/>
                  <a:alpha val="36000"/>
                </a:srgbClr>
              </a:gs>
            </a:gsLst>
            <a:lin ang="13500000" scaled="1"/>
            <a:tileRect/>
          </a:gradFill>
          <a:ln w="12700" cap="flat" cmpd="sng" algn="ctr">
            <a:noFill/>
            <a:prstDash val="solid"/>
            <a:miter lim="800000"/>
          </a:ln>
          <a:effectLst/>
          <a:scene3d>
            <a:camera prst="perspectiveLeft">
              <a:rot lat="0" lon="1500000" rev="0"/>
            </a:camera>
            <a:lightRig rig="contrasting" dir="t"/>
          </a:scene3d>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13" name="矩形 12"/>
          <p:cNvSpPr/>
          <p:nvPr/>
        </p:nvSpPr>
        <p:spPr>
          <a:xfrm>
            <a:off x="5052649" y="4776848"/>
            <a:ext cx="2086702" cy="251468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14" name="矩形 13"/>
          <p:cNvSpPr/>
          <p:nvPr/>
        </p:nvSpPr>
        <p:spPr>
          <a:xfrm>
            <a:off x="2848246" y="4824137"/>
            <a:ext cx="2155438" cy="2597512"/>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Left">
              <a:rot lat="0" lon="1200001" rev="0"/>
            </a:camera>
            <a:lightRig rig="contrasting"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15" name="矩形 14"/>
          <p:cNvSpPr/>
          <p:nvPr/>
        </p:nvSpPr>
        <p:spPr>
          <a:xfrm>
            <a:off x="7188317" y="4824137"/>
            <a:ext cx="2155438" cy="2597512"/>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Right"/>
            <a:lightRig rig="contrasting" dir="t"/>
          </a:scene3d>
          <a:sp3d prstMaterial="matte"/>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16" name="矩形 15"/>
          <p:cNvSpPr/>
          <p:nvPr/>
        </p:nvSpPr>
        <p:spPr>
          <a:xfrm>
            <a:off x="558802" y="4919314"/>
            <a:ext cx="2345498" cy="278742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Left">
              <a:rot lat="0" lon="1500000" rev="0"/>
            </a:camera>
            <a:lightRig rig="contrasting"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17" name="矩形 16"/>
          <p:cNvSpPr/>
          <p:nvPr/>
        </p:nvSpPr>
        <p:spPr>
          <a:xfrm>
            <a:off x="9287702" y="4919314"/>
            <a:ext cx="2345498" cy="278742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Right">
              <a:rot lat="0" lon="20099999" rev="0"/>
            </a:camera>
            <a:lightRig rig="contrasting"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grpSp>
        <p:nvGrpSpPr>
          <p:cNvPr id="18" name="组合 17"/>
          <p:cNvGrpSpPr/>
          <p:nvPr/>
        </p:nvGrpSpPr>
        <p:grpSpPr>
          <a:xfrm>
            <a:off x="5052649" y="2171660"/>
            <a:ext cx="2086702" cy="2514680"/>
            <a:chOff x="5052649" y="-1234812"/>
            <a:chExt cx="2086702" cy="2514680"/>
          </a:xfrm>
        </p:grpSpPr>
        <p:sp>
          <p:nvSpPr>
            <p:cNvPr id="19" name="矩形 18"/>
            <p:cNvSpPr/>
            <p:nvPr/>
          </p:nvSpPr>
          <p:spPr>
            <a:xfrm>
              <a:off x="5052649" y="-1234812"/>
              <a:ext cx="2086702" cy="2514680"/>
            </a:xfrm>
            <a:prstGeom prst="rect">
              <a:avLst/>
            </a:prstGeom>
            <a:noFill/>
            <a:ln w="12700" cap="flat" cmpd="sng" algn="ctr">
              <a:noFill/>
              <a:prstDash val="solid"/>
              <a:miter lim="800000"/>
            </a:ln>
            <a:effectLst/>
            <a:scene3d>
              <a:camera prst="orthographicFront"/>
              <a:lightRig rig="contrasting" dir="t"/>
            </a:scene3d>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20" name="文本框 19"/>
            <p:cNvSpPr txBox="1"/>
            <p:nvPr/>
          </p:nvSpPr>
          <p:spPr>
            <a:xfrm>
              <a:off x="5061470" y="201691"/>
              <a:ext cx="2069064" cy="4603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rPr>
                <a:t>网站栏目规划</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endParaRPr>
            </a:p>
          </p:txBody>
        </p:sp>
      </p:grpSp>
      <p:grpSp>
        <p:nvGrpSpPr>
          <p:cNvPr id="22" name="组合 21"/>
          <p:cNvGrpSpPr/>
          <p:nvPr/>
        </p:nvGrpSpPr>
        <p:grpSpPr>
          <a:xfrm>
            <a:off x="2901585" y="2133494"/>
            <a:ext cx="2155438" cy="2597512"/>
            <a:chOff x="2901585" y="-1272978"/>
            <a:chExt cx="2155438" cy="2597512"/>
          </a:xfrm>
          <a:scene3d>
            <a:camera prst="perspectiveRight"/>
            <a:lightRig rig="threePt" dir="t"/>
          </a:scene3d>
        </p:grpSpPr>
        <p:sp>
          <p:nvSpPr>
            <p:cNvPr id="23" name="矩形 22"/>
            <p:cNvSpPr/>
            <p:nvPr/>
          </p:nvSpPr>
          <p:spPr>
            <a:xfrm>
              <a:off x="2901585" y="-1272978"/>
              <a:ext cx="2155438" cy="2597512"/>
            </a:xfrm>
            <a:prstGeom prst="rect">
              <a:avLst/>
            </a:prstGeom>
            <a:noFill/>
            <a:ln w="12700" cap="flat" cmpd="sng" algn="ctr">
              <a:noFill/>
              <a:prstDash val="solid"/>
              <a:miter lim="800000"/>
            </a:ln>
            <a:effectLst/>
            <a:sp3d prstMaterial="matte"/>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24" name="文本框 23"/>
            <p:cNvSpPr txBox="1"/>
            <p:nvPr/>
          </p:nvSpPr>
          <p:spPr>
            <a:xfrm>
              <a:off x="2901586" y="201691"/>
              <a:ext cx="2155436" cy="460375"/>
            </a:xfrm>
            <a:prstGeom prst="rect">
              <a:avLst/>
            </a:prstGeom>
            <a:noFill/>
            <a:sp3d prstMaterial="matte"/>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rPr>
                <a:t>网站功能架构</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endParaRPr>
            </a:p>
          </p:txBody>
        </p:sp>
      </p:grpSp>
      <p:grpSp>
        <p:nvGrpSpPr>
          <p:cNvPr id="26" name="组合 25"/>
          <p:cNvGrpSpPr/>
          <p:nvPr/>
        </p:nvGrpSpPr>
        <p:grpSpPr>
          <a:xfrm>
            <a:off x="7134979" y="2133494"/>
            <a:ext cx="2155438" cy="2597512"/>
            <a:chOff x="7134979" y="-1272978"/>
            <a:chExt cx="2155438" cy="2597512"/>
          </a:xfrm>
          <a:scene3d>
            <a:camera prst="perspectiveLeft"/>
            <a:lightRig rig="threePt" dir="t"/>
          </a:scene3d>
        </p:grpSpPr>
        <p:sp>
          <p:nvSpPr>
            <p:cNvPr id="27" name="矩形 26"/>
            <p:cNvSpPr/>
            <p:nvPr/>
          </p:nvSpPr>
          <p:spPr>
            <a:xfrm>
              <a:off x="7134979" y="-1272978"/>
              <a:ext cx="2155438" cy="2597512"/>
            </a:xfrm>
            <a:prstGeom prst="rect">
              <a:avLst/>
            </a:prstGeom>
            <a:noFill/>
            <a:ln w="12700" cap="flat" cmpd="sng" algn="ctr">
              <a:noFill/>
              <a:prstDash val="solid"/>
              <a:miter lim="800000"/>
            </a:ln>
            <a:effectLst/>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28" name="文本框 27"/>
            <p:cNvSpPr txBox="1"/>
            <p:nvPr/>
          </p:nvSpPr>
          <p:spPr>
            <a:xfrm>
              <a:off x="7137693" y="201691"/>
              <a:ext cx="2150010" cy="4603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rPr>
                <a:t>网站建设报价</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endParaRPr>
            </a:p>
          </p:txBody>
        </p:sp>
      </p:grpSp>
      <p:grpSp>
        <p:nvGrpSpPr>
          <p:cNvPr id="30" name="组合 29"/>
          <p:cNvGrpSpPr/>
          <p:nvPr/>
        </p:nvGrpSpPr>
        <p:grpSpPr>
          <a:xfrm>
            <a:off x="642391" y="2038540"/>
            <a:ext cx="2345498" cy="2787420"/>
            <a:chOff x="642391" y="-1367932"/>
            <a:chExt cx="2345498" cy="2787420"/>
          </a:xfrm>
          <a:scene3d>
            <a:camera prst="perspectiveRight">
              <a:rot lat="0" lon="20099996" rev="0"/>
            </a:camera>
            <a:lightRig rig="threePt" dir="t"/>
          </a:scene3d>
        </p:grpSpPr>
        <p:sp>
          <p:nvSpPr>
            <p:cNvPr id="31" name="矩形 30"/>
            <p:cNvSpPr/>
            <p:nvPr/>
          </p:nvSpPr>
          <p:spPr>
            <a:xfrm>
              <a:off x="642391" y="-1367932"/>
              <a:ext cx="2345498" cy="2787420"/>
            </a:xfrm>
            <a:prstGeom prst="rect">
              <a:avLst/>
            </a:prstGeom>
            <a:noFill/>
            <a:ln w="12700" cap="flat" cmpd="sng" algn="ctr">
              <a:noFill/>
              <a:prstDash val="solid"/>
              <a:miter lim="800000"/>
            </a:ln>
            <a:effectLst/>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32" name="文本框 31"/>
            <p:cNvSpPr txBox="1"/>
            <p:nvPr/>
          </p:nvSpPr>
          <p:spPr>
            <a:xfrm>
              <a:off x="642395" y="201691"/>
              <a:ext cx="2345492" cy="4603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kern="0" dirty="0">
                  <a:solidFill>
                    <a:prstClr val="white"/>
                  </a:solidFill>
                  <a:latin typeface="华文中宋" panose="02010600040101010101" charset="-122"/>
                  <a:ea typeface="华文中宋" panose="02010600040101010101" charset="-122"/>
                </a:rPr>
                <a:t>网站建设目标</a:t>
              </a:r>
              <a:endParaRPr lang="zh-CN" altLang="en-US" sz="2400" kern="0" dirty="0">
                <a:solidFill>
                  <a:prstClr val="white"/>
                </a:solidFill>
                <a:latin typeface="华文中宋" panose="02010600040101010101" charset="-122"/>
                <a:ea typeface="华文中宋" panose="02010600040101010101" charset="-122"/>
              </a:endParaRPr>
            </a:p>
          </p:txBody>
        </p:sp>
      </p:grpSp>
      <p:grpSp>
        <p:nvGrpSpPr>
          <p:cNvPr id="34" name="组合 33"/>
          <p:cNvGrpSpPr/>
          <p:nvPr/>
        </p:nvGrpSpPr>
        <p:grpSpPr>
          <a:xfrm>
            <a:off x="9204113" y="2038540"/>
            <a:ext cx="2345498" cy="2787420"/>
            <a:chOff x="9204113" y="-1367932"/>
            <a:chExt cx="2345498" cy="2787420"/>
          </a:xfrm>
          <a:scene3d>
            <a:camera prst="perspectiveLeft">
              <a:rot lat="0" lon="1500000" rev="0"/>
            </a:camera>
            <a:lightRig rig="threePt" dir="t"/>
          </a:scene3d>
        </p:grpSpPr>
        <p:sp>
          <p:nvSpPr>
            <p:cNvPr id="35" name="矩形 34"/>
            <p:cNvSpPr/>
            <p:nvPr/>
          </p:nvSpPr>
          <p:spPr>
            <a:xfrm>
              <a:off x="9204113" y="-1367932"/>
              <a:ext cx="2345498" cy="2787420"/>
            </a:xfrm>
            <a:prstGeom prst="rect">
              <a:avLst/>
            </a:prstGeom>
            <a:noFill/>
            <a:ln w="1270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36" name="文本框 35"/>
            <p:cNvSpPr txBox="1"/>
            <p:nvPr/>
          </p:nvSpPr>
          <p:spPr>
            <a:xfrm>
              <a:off x="9204121" y="193472"/>
              <a:ext cx="2345482" cy="4603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rPr>
                <a:t>网站</a:t>
              </a: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rPr>
                <a:t>建设服务</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endParaRPr>
            </a:p>
          </p:txBody>
        </p:sp>
      </p:grpSp>
      <p:sp>
        <p:nvSpPr>
          <p:cNvPr id="39" name="iconfont-1039-872568"/>
          <p:cNvSpPr/>
          <p:nvPr/>
        </p:nvSpPr>
        <p:spPr>
          <a:xfrm>
            <a:off x="1602558" y="2749492"/>
            <a:ext cx="425163" cy="461746"/>
          </a:xfrm>
          <a:custGeom>
            <a:avLst/>
            <a:gdLst>
              <a:gd name="T0" fmla="*/ 7952 w 8836"/>
              <a:gd name="T1" fmla="*/ 8998 h 9598"/>
              <a:gd name="T2" fmla="*/ 7952 w 8836"/>
              <a:gd name="T3" fmla="*/ 1080 h 9598"/>
              <a:gd name="T4" fmla="*/ 6707 w 8836"/>
              <a:gd name="T5" fmla="*/ 0 h 9598"/>
              <a:gd name="T6" fmla="*/ 2530 w 8836"/>
              <a:gd name="T7" fmla="*/ 1560 h 9598"/>
              <a:gd name="T8" fmla="*/ 2530 w 8836"/>
              <a:gd name="T9" fmla="*/ 1960 h 9598"/>
              <a:gd name="T10" fmla="*/ 6306 w 8836"/>
              <a:gd name="T11" fmla="*/ 680 h 9598"/>
              <a:gd name="T12" fmla="*/ 6306 w 8836"/>
              <a:gd name="T13" fmla="*/ 9558 h 9598"/>
              <a:gd name="T14" fmla="*/ 8836 w 8836"/>
              <a:gd name="T15" fmla="*/ 9558 h 9598"/>
              <a:gd name="T16" fmla="*/ 8836 w 8836"/>
              <a:gd name="T17" fmla="*/ 8998 h 9598"/>
              <a:gd name="T18" fmla="*/ 7952 w 8836"/>
              <a:gd name="T19" fmla="*/ 8998 h 9598"/>
              <a:gd name="T20" fmla="*/ 1165 w 8836"/>
              <a:gd name="T21" fmla="*/ 6559 h 9598"/>
              <a:gd name="T22" fmla="*/ 3173 w 8836"/>
              <a:gd name="T23" fmla="*/ 6159 h 9598"/>
              <a:gd name="T24" fmla="*/ 3173 w 8836"/>
              <a:gd name="T25" fmla="*/ 5159 h 9598"/>
              <a:gd name="T26" fmla="*/ 1165 w 8836"/>
              <a:gd name="T27" fmla="*/ 5679 h 9598"/>
              <a:gd name="T28" fmla="*/ 1165 w 8836"/>
              <a:gd name="T29" fmla="*/ 6559 h 9598"/>
              <a:gd name="T30" fmla="*/ 1165 w 8836"/>
              <a:gd name="T31" fmla="*/ 9558 h 9598"/>
              <a:gd name="T32" fmla="*/ 3173 w 8836"/>
              <a:gd name="T33" fmla="*/ 9558 h 9598"/>
              <a:gd name="T34" fmla="*/ 3173 w 8836"/>
              <a:gd name="T35" fmla="*/ 8518 h 9598"/>
              <a:gd name="T36" fmla="*/ 1165 w 8836"/>
              <a:gd name="T37" fmla="*/ 8678 h 9598"/>
              <a:gd name="T38" fmla="*/ 1165 w 8836"/>
              <a:gd name="T39" fmla="*/ 9558 h 9598"/>
              <a:gd name="T40" fmla="*/ 1165 w 8836"/>
              <a:gd name="T41" fmla="*/ 8078 h 9598"/>
              <a:gd name="T42" fmla="*/ 3173 w 8836"/>
              <a:gd name="T43" fmla="*/ 7878 h 9598"/>
              <a:gd name="T44" fmla="*/ 3173 w 8836"/>
              <a:gd name="T45" fmla="*/ 6879 h 9598"/>
              <a:gd name="T46" fmla="*/ 1165 w 8836"/>
              <a:gd name="T47" fmla="*/ 7198 h 9598"/>
              <a:gd name="T48" fmla="*/ 1165 w 8836"/>
              <a:gd name="T49" fmla="*/ 8078 h 9598"/>
              <a:gd name="T50" fmla="*/ 1165 w 8836"/>
              <a:gd name="T51" fmla="*/ 5039 h 9598"/>
              <a:gd name="T52" fmla="*/ 3173 w 8836"/>
              <a:gd name="T53" fmla="*/ 4479 h 9598"/>
              <a:gd name="T54" fmla="*/ 3173 w 8836"/>
              <a:gd name="T55" fmla="*/ 3439 h 9598"/>
              <a:gd name="T56" fmla="*/ 1165 w 8836"/>
              <a:gd name="T57" fmla="*/ 4119 h 9598"/>
              <a:gd name="T58" fmla="*/ 1165 w 8836"/>
              <a:gd name="T59" fmla="*/ 5039 h 9598"/>
              <a:gd name="T60" fmla="*/ 5342 w 8836"/>
              <a:gd name="T61" fmla="*/ 2440 h 9598"/>
              <a:gd name="T62" fmla="*/ 4217 w 8836"/>
              <a:gd name="T63" fmla="*/ 1760 h 9598"/>
              <a:gd name="T64" fmla="*/ 0 w 8836"/>
              <a:gd name="T65" fmla="*/ 3279 h 9598"/>
              <a:gd name="T66" fmla="*/ 0 w 8836"/>
              <a:gd name="T67" fmla="*/ 9598 h 9598"/>
              <a:gd name="T68" fmla="*/ 562 w 8836"/>
              <a:gd name="T69" fmla="*/ 9598 h 9598"/>
              <a:gd name="T70" fmla="*/ 562 w 8836"/>
              <a:gd name="T71" fmla="*/ 3559 h 9598"/>
              <a:gd name="T72" fmla="*/ 3735 w 8836"/>
              <a:gd name="T73" fmla="*/ 2519 h 9598"/>
              <a:gd name="T74" fmla="*/ 3735 w 8836"/>
              <a:gd name="T75" fmla="*/ 9558 h 9598"/>
              <a:gd name="T76" fmla="*/ 5382 w 8836"/>
              <a:gd name="T77" fmla="*/ 9558 h 9598"/>
              <a:gd name="T78" fmla="*/ 5342 w 8836"/>
              <a:gd name="T79" fmla="*/ 2440 h 9598"/>
              <a:gd name="T80" fmla="*/ 5342 w 8836"/>
              <a:gd name="T81" fmla="*/ 2440 h 9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836" h="9598">
                <a:moveTo>
                  <a:pt x="7952" y="8998"/>
                </a:moveTo>
                <a:lnTo>
                  <a:pt x="7952" y="1080"/>
                </a:lnTo>
                <a:lnTo>
                  <a:pt x="6707" y="0"/>
                </a:lnTo>
                <a:lnTo>
                  <a:pt x="2530" y="1560"/>
                </a:lnTo>
                <a:lnTo>
                  <a:pt x="2530" y="1960"/>
                </a:lnTo>
                <a:lnTo>
                  <a:pt x="6306" y="680"/>
                </a:lnTo>
                <a:lnTo>
                  <a:pt x="6306" y="9558"/>
                </a:lnTo>
                <a:lnTo>
                  <a:pt x="8836" y="9558"/>
                </a:lnTo>
                <a:lnTo>
                  <a:pt x="8836" y="8998"/>
                </a:lnTo>
                <a:lnTo>
                  <a:pt x="7952" y="8998"/>
                </a:lnTo>
                <a:close/>
                <a:moveTo>
                  <a:pt x="1165" y="6559"/>
                </a:moveTo>
                <a:lnTo>
                  <a:pt x="3173" y="6159"/>
                </a:lnTo>
                <a:lnTo>
                  <a:pt x="3173" y="5159"/>
                </a:lnTo>
                <a:lnTo>
                  <a:pt x="1165" y="5679"/>
                </a:lnTo>
                <a:lnTo>
                  <a:pt x="1165" y="6559"/>
                </a:lnTo>
                <a:close/>
                <a:moveTo>
                  <a:pt x="1165" y="9558"/>
                </a:moveTo>
                <a:lnTo>
                  <a:pt x="3173" y="9558"/>
                </a:lnTo>
                <a:lnTo>
                  <a:pt x="3173" y="8518"/>
                </a:lnTo>
                <a:lnTo>
                  <a:pt x="1165" y="8678"/>
                </a:lnTo>
                <a:lnTo>
                  <a:pt x="1165" y="9558"/>
                </a:lnTo>
                <a:close/>
                <a:moveTo>
                  <a:pt x="1165" y="8078"/>
                </a:moveTo>
                <a:lnTo>
                  <a:pt x="3173" y="7878"/>
                </a:lnTo>
                <a:lnTo>
                  <a:pt x="3173" y="6879"/>
                </a:lnTo>
                <a:lnTo>
                  <a:pt x="1165" y="7198"/>
                </a:lnTo>
                <a:lnTo>
                  <a:pt x="1165" y="8078"/>
                </a:lnTo>
                <a:close/>
                <a:moveTo>
                  <a:pt x="1165" y="5039"/>
                </a:moveTo>
                <a:lnTo>
                  <a:pt x="3173" y="4479"/>
                </a:lnTo>
                <a:lnTo>
                  <a:pt x="3173" y="3439"/>
                </a:lnTo>
                <a:lnTo>
                  <a:pt x="1165" y="4119"/>
                </a:lnTo>
                <a:lnTo>
                  <a:pt x="1165" y="5039"/>
                </a:lnTo>
                <a:close/>
                <a:moveTo>
                  <a:pt x="5342" y="2440"/>
                </a:moveTo>
                <a:lnTo>
                  <a:pt x="4217" y="1760"/>
                </a:lnTo>
                <a:lnTo>
                  <a:pt x="0" y="3279"/>
                </a:lnTo>
                <a:lnTo>
                  <a:pt x="0" y="9598"/>
                </a:lnTo>
                <a:lnTo>
                  <a:pt x="562" y="9598"/>
                </a:lnTo>
                <a:lnTo>
                  <a:pt x="562" y="3559"/>
                </a:lnTo>
                <a:lnTo>
                  <a:pt x="3735" y="2519"/>
                </a:lnTo>
                <a:lnTo>
                  <a:pt x="3735" y="9558"/>
                </a:lnTo>
                <a:lnTo>
                  <a:pt x="5382" y="9558"/>
                </a:lnTo>
                <a:lnTo>
                  <a:pt x="5342" y="2440"/>
                </a:lnTo>
                <a:close/>
                <a:moveTo>
                  <a:pt x="5342" y="2440"/>
                </a:move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iconfont-11145-7310416"/>
          <p:cNvSpPr/>
          <p:nvPr/>
        </p:nvSpPr>
        <p:spPr>
          <a:xfrm>
            <a:off x="3698845" y="2868067"/>
            <a:ext cx="454240" cy="461746"/>
          </a:xfrm>
          <a:custGeom>
            <a:avLst/>
            <a:gdLst>
              <a:gd name="T0" fmla="*/ 4974 w 11597"/>
              <a:gd name="T1" fmla="*/ 747 h 11787"/>
              <a:gd name="T2" fmla="*/ 6570 w 11597"/>
              <a:gd name="T3" fmla="*/ 747 h 11787"/>
              <a:gd name="T4" fmla="*/ 11119 w 11597"/>
              <a:gd name="T5" fmla="*/ 3031 h 11787"/>
              <a:gd name="T6" fmla="*/ 11062 w 11597"/>
              <a:gd name="T7" fmla="*/ 8091 h 11787"/>
              <a:gd name="T8" fmla="*/ 10292 w 11597"/>
              <a:gd name="T9" fmla="*/ 9425 h 11787"/>
              <a:gd name="T10" fmla="*/ 5772 w 11597"/>
              <a:gd name="T11" fmla="*/ 11787 h 11787"/>
              <a:gd name="T12" fmla="*/ 1324 w 11597"/>
              <a:gd name="T13" fmla="*/ 9575 h 11787"/>
              <a:gd name="T14" fmla="*/ 554 w 11597"/>
              <a:gd name="T15" fmla="*/ 8241 h 11787"/>
              <a:gd name="T16" fmla="*/ 497 w 11597"/>
              <a:gd name="T17" fmla="*/ 2881 h 11787"/>
              <a:gd name="T18" fmla="*/ 3366 w 11597"/>
              <a:gd name="T19" fmla="*/ 2592 h 11787"/>
              <a:gd name="T20" fmla="*/ 1692 w 11597"/>
              <a:gd name="T21" fmla="*/ 5525 h 11787"/>
              <a:gd name="T22" fmla="*/ 3366 w 11597"/>
              <a:gd name="T23" fmla="*/ 2592 h 11787"/>
              <a:gd name="T24" fmla="*/ 9729 w 11597"/>
              <a:gd name="T25" fmla="*/ 8901 h 11787"/>
              <a:gd name="T26" fmla="*/ 10326 w 11597"/>
              <a:gd name="T27" fmla="*/ 7866 h 11787"/>
              <a:gd name="T28" fmla="*/ 8747 w 11597"/>
              <a:gd name="T29" fmla="*/ 7897 h 11787"/>
              <a:gd name="T30" fmla="*/ 8690 w 11597"/>
              <a:gd name="T31" fmla="*/ 4164 h 11787"/>
              <a:gd name="T32" fmla="*/ 10459 w 11597"/>
              <a:gd name="T33" fmla="*/ 3412 h 11787"/>
              <a:gd name="T34" fmla="*/ 8690 w 11597"/>
              <a:gd name="T35" fmla="*/ 4164 h 11787"/>
              <a:gd name="T36" fmla="*/ 8897 w 11597"/>
              <a:gd name="T37" fmla="*/ 6175 h 11787"/>
              <a:gd name="T38" fmla="*/ 9569 w 11597"/>
              <a:gd name="T39" fmla="*/ 6111 h 11787"/>
              <a:gd name="T40" fmla="*/ 2758 w 11597"/>
              <a:gd name="T41" fmla="*/ 7660 h 11787"/>
              <a:gd name="T42" fmla="*/ 1289 w 11597"/>
              <a:gd name="T43" fmla="*/ 8016 h 11787"/>
              <a:gd name="T44" fmla="*/ 1887 w 11597"/>
              <a:gd name="T45" fmla="*/ 9051 h 11787"/>
              <a:gd name="T46" fmla="*/ 2757 w 11597"/>
              <a:gd name="T47" fmla="*/ 7660 h 11787"/>
              <a:gd name="T48" fmla="*/ 2655 w 11597"/>
              <a:gd name="T49" fmla="*/ 6573 h 11787"/>
              <a:gd name="T50" fmla="*/ 2665 w 11597"/>
              <a:gd name="T51" fmla="*/ 5566 h 11787"/>
              <a:gd name="T52" fmla="*/ 2655 w 11597"/>
              <a:gd name="T53" fmla="*/ 6573 h 11787"/>
              <a:gd name="T54" fmla="*/ 5995 w 11597"/>
              <a:gd name="T55" fmla="*/ 2543 h 11787"/>
              <a:gd name="T56" fmla="*/ 6230 w 11597"/>
              <a:gd name="T57" fmla="*/ 1455 h 11787"/>
              <a:gd name="T58" fmla="*/ 5314 w 11597"/>
              <a:gd name="T59" fmla="*/ 1455 h 11787"/>
              <a:gd name="T60" fmla="*/ 4149 w 11597"/>
              <a:gd name="T61" fmla="*/ 2729 h 11787"/>
              <a:gd name="T62" fmla="*/ 4387 w 11597"/>
              <a:gd name="T63" fmla="*/ 3309 h 11787"/>
              <a:gd name="T64" fmla="*/ 4149 w 11597"/>
              <a:gd name="T65" fmla="*/ 2729 h 11787"/>
              <a:gd name="T66" fmla="*/ 7466 w 11597"/>
              <a:gd name="T67" fmla="*/ 2879 h 11787"/>
              <a:gd name="T68" fmla="*/ 7684 w 11597"/>
              <a:gd name="T69" fmla="*/ 3436 h 11787"/>
              <a:gd name="T70" fmla="*/ 6841 w 11597"/>
              <a:gd name="T71" fmla="*/ 3830 h 11787"/>
              <a:gd name="T72" fmla="*/ 4775 w 11597"/>
              <a:gd name="T73" fmla="*/ 3980 h 11787"/>
              <a:gd name="T74" fmla="*/ 3447 w 11597"/>
              <a:gd name="T75" fmla="*/ 6175 h 11787"/>
              <a:gd name="T76" fmla="*/ 4491 w 11597"/>
              <a:gd name="T77" fmla="*/ 7900 h 11787"/>
              <a:gd name="T78" fmla="*/ 7125 w 11597"/>
              <a:gd name="T79" fmla="*/ 8050 h 11787"/>
              <a:gd name="T80" fmla="*/ 8097 w 11597"/>
              <a:gd name="T81" fmla="*/ 6175 h 11787"/>
              <a:gd name="T82" fmla="*/ 4946 w 11597"/>
              <a:gd name="T83" fmla="*/ 9012 h 11787"/>
              <a:gd name="T84" fmla="*/ 3691 w 11597"/>
              <a:gd name="T85" fmla="*/ 8321 h 11787"/>
              <a:gd name="T86" fmla="*/ 4946 w 11597"/>
              <a:gd name="T87" fmla="*/ 9012 h 11787"/>
              <a:gd name="T88" fmla="*/ 7793 w 11597"/>
              <a:gd name="T89" fmla="*/ 8554 h 11787"/>
              <a:gd name="T90" fmla="*/ 7622 w 11597"/>
              <a:gd name="T91" fmla="*/ 9091 h 11787"/>
              <a:gd name="T92" fmla="*/ 6012 w 11597"/>
              <a:gd name="T93" fmla="*/ 9446 h 11787"/>
              <a:gd name="T94" fmla="*/ 5772 w 11597"/>
              <a:gd name="T95" fmla="*/ 10987 h 1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597" h="11787">
                <a:moveTo>
                  <a:pt x="3747" y="1900"/>
                </a:moveTo>
                <a:cubicBezTo>
                  <a:pt x="4098" y="1363"/>
                  <a:pt x="4515" y="964"/>
                  <a:pt x="4974" y="747"/>
                </a:cubicBezTo>
                <a:cubicBezTo>
                  <a:pt x="5001" y="330"/>
                  <a:pt x="5348" y="0"/>
                  <a:pt x="5772" y="0"/>
                </a:cubicBezTo>
                <a:cubicBezTo>
                  <a:pt x="6196" y="0"/>
                  <a:pt x="6543" y="330"/>
                  <a:pt x="6570" y="747"/>
                </a:cubicBezTo>
                <a:cubicBezTo>
                  <a:pt x="7070" y="983"/>
                  <a:pt x="7521" y="1436"/>
                  <a:pt x="7889" y="2047"/>
                </a:cubicBezTo>
                <a:cubicBezTo>
                  <a:pt x="9390" y="1841"/>
                  <a:pt x="10618" y="2162"/>
                  <a:pt x="11119" y="3031"/>
                </a:cubicBezTo>
                <a:cubicBezTo>
                  <a:pt x="11597" y="3859"/>
                  <a:pt x="11315" y="5010"/>
                  <a:pt x="10482" y="6153"/>
                </a:cubicBezTo>
                <a:cubicBezTo>
                  <a:pt x="10897" y="6834"/>
                  <a:pt x="11105" y="7504"/>
                  <a:pt x="11062" y="8091"/>
                </a:cubicBezTo>
                <a:cubicBezTo>
                  <a:pt x="11306" y="8341"/>
                  <a:pt x="11365" y="8732"/>
                  <a:pt x="11182" y="9050"/>
                </a:cubicBezTo>
                <a:cubicBezTo>
                  <a:pt x="10998" y="9367"/>
                  <a:pt x="10630" y="9511"/>
                  <a:pt x="10292" y="9425"/>
                </a:cubicBezTo>
                <a:cubicBezTo>
                  <a:pt x="9763" y="9784"/>
                  <a:pt x="9002" y="9936"/>
                  <a:pt x="8117" y="9884"/>
                </a:cubicBezTo>
                <a:cubicBezTo>
                  <a:pt x="7544" y="11051"/>
                  <a:pt x="6706" y="11787"/>
                  <a:pt x="5772" y="11787"/>
                </a:cubicBezTo>
                <a:cubicBezTo>
                  <a:pt x="4878" y="11787"/>
                  <a:pt x="4073" y="11114"/>
                  <a:pt x="3503" y="10034"/>
                </a:cubicBezTo>
                <a:cubicBezTo>
                  <a:pt x="2616" y="10086"/>
                  <a:pt x="1854" y="9935"/>
                  <a:pt x="1324" y="9575"/>
                </a:cubicBezTo>
                <a:cubicBezTo>
                  <a:pt x="986" y="9661"/>
                  <a:pt x="618" y="9517"/>
                  <a:pt x="434" y="9200"/>
                </a:cubicBezTo>
                <a:cubicBezTo>
                  <a:pt x="251" y="8882"/>
                  <a:pt x="310" y="8491"/>
                  <a:pt x="554" y="8241"/>
                </a:cubicBezTo>
                <a:cubicBezTo>
                  <a:pt x="508" y="7607"/>
                  <a:pt x="754" y="6877"/>
                  <a:pt x="1236" y="6140"/>
                </a:cubicBezTo>
                <a:cubicBezTo>
                  <a:pt x="325" y="4953"/>
                  <a:pt x="0" y="3742"/>
                  <a:pt x="497" y="2881"/>
                </a:cubicBezTo>
                <a:cubicBezTo>
                  <a:pt x="1001" y="2008"/>
                  <a:pt x="2237" y="1688"/>
                  <a:pt x="3747" y="1900"/>
                </a:cubicBezTo>
                <a:close/>
                <a:moveTo>
                  <a:pt x="3366" y="2592"/>
                </a:moveTo>
                <a:cubicBezTo>
                  <a:pt x="2310" y="2475"/>
                  <a:pt x="1488" y="2690"/>
                  <a:pt x="1157" y="3262"/>
                </a:cubicBezTo>
                <a:cubicBezTo>
                  <a:pt x="825" y="3838"/>
                  <a:pt x="1054" y="4664"/>
                  <a:pt x="1692" y="5525"/>
                </a:cubicBezTo>
                <a:cubicBezTo>
                  <a:pt x="2006" y="5146"/>
                  <a:pt x="2380" y="4772"/>
                  <a:pt x="2804" y="4415"/>
                </a:cubicBezTo>
                <a:cubicBezTo>
                  <a:pt x="2927" y="3742"/>
                  <a:pt x="3120" y="3125"/>
                  <a:pt x="3366" y="2592"/>
                </a:cubicBezTo>
                <a:close/>
                <a:moveTo>
                  <a:pt x="8416" y="9169"/>
                </a:moveTo>
                <a:cubicBezTo>
                  <a:pt x="8946" y="9179"/>
                  <a:pt x="9398" y="9091"/>
                  <a:pt x="9729" y="8901"/>
                </a:cubicBezTo>
                <a:cubicBezTo>
                  <a:pt x="9660" y="8692"/>
                  <a:pt x="9677" y="8455"/>
                  <a:pt x="9796" y="8250"/>
                </a:cubicBezTo>
                <a:cubicBezTo>
                  <a:pt x="9915" y="8044"/>
                  <a:pt x="10111" y="7911"/>
                  <a:pt x="10326" y="7866"/>
                </a:cubicBezTo>
                <a:cubicBezTo>
                  <a:pt x="10326" y="7529"/>
                  <a:pt x="10209" y="7150"/>
                  <a:pt x="9993" y="6753"/>
                </a:cubicBezTo>
                <a:cubicBezTo>
                  <a:pt x="9637" y="7147"/>
                  <a:pt x="9219" y="7533"/>
                  <a:pt x="8747" y="7897"/>
                </a:cubicBezTo>
                <a:cubicBezTo>
                  <a:pt x="8666" y="8348"/>
                  <a:pt x="8554" y="8775"/>
                  <a:pt x="8416" y="9169"/>
                </a:cubicBezTo>
                <a:close/>
                <a:moveTo>
                  <a:pt x="8690" y="4164"/>
                </a:moveTo>
                <a:cubicBezTo>
                  <a:pt x="9219" y="4595"/>
                  <a:pt x="9672" y="5053"/>
                  <a:pt x="10038" y="5516"/>
                </a:cubicBezTo>
                <a:cubicBezTo>
                  <a:pt x="10588" y="4712"/>
                  <a:pt x="10771" y="3952"/>
                  <a:pt x="10459" y="3412"/>
                </a:cubicBezTo>
                <a:cubicBezTo>
                  <a:pt x="10128" y="2839"/>
                  <a:pt x="9303" y="2624"/>
                  <a:pt x="8245" y="2742"/>
                </a:cubicBezTo>
                <a:cubicBezTo>
                  <a:pt x="8429" y="3171"/>
                  <a:pt x="8580" y="3649"/>
                  <a:pt x="8690" y="4164"/>
                </a:cubicBezTo>
                <a:close/>
                <a:moveTo>
                  <a:pt x="8862" y="5329"/>
                </a:moveTo>
                <a:cubicBezTo>
                  <a:pt x="8885" y="5610"/>
                  <a:pt x="8897" y="5892"/>
                  <a:pt x="8897" y="6175"/>
                </a:cubicBezTo>
                <a:cubicBezTo>
                  <a:pt x="8897" y="6385"/>
                  <a:pt x="8890" y="6593"/>
                  <a:pt x="8878" y="6798"/>
                </a:cubicBezTo>
                <a:cubicBezTo>
                  <a:pt x="9133" y="6572"/>
                  <a:pt x="9365" y="6342"/>
                  <a:pt x="9569" y="6111"/>
                </a:cubicBezTo>
                <a:cubicBezTo>
                  <a:pt x="9368" y="5851"/>
                  <a:pt x="9131" y="5589"/>
                  <a:pt x="8862" y="5329"/>
                </a:cubicBezTo>
                <a:close/>
                <a:moveTo>
                  <a:pt x="2758" y="7660"/>
                </a:moveTo>
                <a:cubicBezTo>
                  <a:pt x="2377" y="7358"/>
                  <a:pt x="2032" y="7042"/>
                  <a:pt x="1730" y="6719"/>
                </a:cubicBezTo>
                <a:cubicBezTo>
                  <a:pt x="1446" y="7183"/>
                  <a:pt x="1290" y="7627"/>
                  <a:pt x="1289" y="8016"/>
                </a:cubicBezTo>
                <a:cubicBezTo>
                  <a:pt x="1505" y="8061"/>
                  <a:pt x="1701" y="8194"/>
                  <a:pt x="1820" y="8400"/>
                </a:cubicBezTo>
                <a:cubicBezTo>
                  <a:pt x="1939" y="8605"/>
                  <a:pt x="1956" y="8842"/>
                  <a:pt x="1887" y="9051"/>
                </a:cubicBezTo>
                <a:cubicBezTo>
                  <a:pt x="2214" y="9239"/>
                  <a:pt x="2660" y="9327"/>
                  <a:pt x="3183" y="9319"/>
                </a:cubicBezTo>
                <a:cubicBezTo>
                  <a:pt x="2994" y="8818"/>
                  <a:pt x="2849" y="8259"/>
                  <a:pt x="2757" y="7660"/>
                </a:cubicBezTo>
                <a:lnTo>
                  <a:pt x="2758" y="7660"/>
                </a:lnTo>
                <a:close/>
                <a:moveTo>
                  <a:pt x="2655" y="6573"/>
                </a:moveTo>
                <a:cubicBezTo>
                  <a:pt x="2650" y="6441"/>
                  <a:pt x="2647" y="6308"/>
                  <a:pt x="2647" y="6175"/>
                </a:cubicBezTo>
                <a:cubicBezTo>
                  <a:pt x="2647" y="5969"/>
                  <a:pt x="2653" y="5766"/>
                  <a:pt x="2665" y="5566"/>
                </a:cubicBezTo>
                <a:cubicBezTo>
                  <a:pt x="2486" y="5744"/>
                  <a:pt x="2322" y="5923"/>
                  <a:pt x="2175" y="6101"/>
                </a:cubicBezTo>
                <a:cubicBezTo>
                  <a:pt x="2322" y="6260"/>
                  <a:pt x="2483" y="6417"/>
                  <a:pt x="2655" y="6573"/>
                </a:cubicBezTo>
                <a:close/>
                <a:moveTo>
                  <a:pt x="4565" y="2060"/>
                </a:moveTo>
                <a:cubicBezTo>
                  <a:pt x="5029" y="2176"/>
                  <a:pt x="5510" y="2337"/>
                  <a:pt x="5995" y="2543"/>
                </a:cubicBezTo>
                <a:cubicBezTo>
                  <a:pt x="6365" y="2403"/>
                  <a:pt x="6729" y="2289"/>
                  <a:pt x="7085" y="2202"/>
                </a:cubicBezTo>
                <a:cubicBezTo>
                  <a:pt x="6831" y="1843"/>
                  <a:pt x="6542" y="1584"/>
                  <a:pt x="6230" y="1455"/>
                </a:cubicBezTo>
                <a:cubicBezTo>
                  <a:pt x="6100" y="1546"/>
                  <a:pt x="5942" y="1600"/>
                  <a:pt x="5772" y="1600"/>
                </a:cubicBezTo>
                <a:cubicBezTo>
                  <a:pt x="5602" y="1600"/>
                  <a:pt x="5444" y="1546"/>
                  <a:pt x="5314" y="1455"/>
                </a:cubicBezTo>
                <a:cubicBezTo>
                  <a:pt x="5045" y="1567"/>
                  <a:pt x="4792" y="1774"/>
                  <a:pt x="4565" y="2060"/>
                </a:cubicBezTo>
                <a:close/>
                <a:moveTo>
                  <a:pt x="4149" y="2729"/>
                </a:moveTo>
                <a:cubicBezTo>
                  <a:pt x="4008" y="3013"/>
                  <a:pt x="3885" y="3334"/>
                  <a:pt x="3782" y="3684"/>
                </a:cubicBezTo>
                <a:cubicBezTo>
                  <a:pt x="3980" y="3553"/>
                  <a:pt x="4182" y="3428"/>
                  <a:pt x="4387" y="3309"/>
                </a:cubicBezTo>
                <a:cubicBezTo>
                  <a:pt x="4588" y="3193"/>
                  <a:pt x="4793" y="3083"/>
                  <a:pt x="5001" y="2979"/>
                </a:cubicBezTo>
                <a:cubicBezTo>
                  <a:pt x="4709" y="2877"/>
                  <a:pt x="4424" y="2794"/>
                  <a:pt x="4149" y="2729"/>
                </a:cubicBezTo>
                <a:close/>
                <a:moveTo>
                  <a:pt x="7684" y="3436"/>
                </a:moveTo>
                <a:cubicBezTo>
                  <a:pt x="7618" y="3239"/>
                  <a:pt x="7545" y="3053"/>
                  <a:pt x="7466" y="2879"/>
                </a:cubicBezTo>
                <a:cubicBezTo>
                  <a:pt x="7304" y="2918"/>
                  <a:pt x="7138" y="2962"/>
                  <a:pt x="6969" y="3014"/>
                </a:cubicBezTo>
                <a:cubicBezTo>
                  <a:pt x="7213" y="3146"/>
                  <a:pt x="7451" y="3287"/>
                  <a:pt x="7684" y="3436"/>
                </a:cubicBezTo>
                <a:close/>
                <a:moveTo>
                  <a:pt x="7965" y="4570"/>
                </a:moveTo>
                <a:cubicBezTo>
                  <a:pt x="7619" y="4311"/>
                  <a:pt x="7243" y="4062"/>
                  <a:pt x="6841" y="3830"/>
                </a:cubicBezTo>
                <a:cubicBezTo>
                  <a:pt x="6552" y="3663"/>
                  <a:pt x="6263" y="3512"/>
                  <a:pt x="5975" y="3378"/>
                </a:cubicBezTo>
                <a:cubicBezTo>
                  <a:pt x="5579" y="3547"/>
                  <a:pt x="5176" y="3748"/>
                  <a:pt x="4775" y="3980"/>
                </a:cubicBezTo>
                <a:cubicBezTo>
                  <a:pt x="4330" y="4237"/>
                  <a:pt x="3917" y="4514"/>
                  <a:pt x="3543" y="4802"/>
                </a:cubicBezTo>
                <a:cubicBezTo>
                  <a:pt x="3480" y="5237"/>
                  <a:pt x="3447" y="5698"/>
                  <a:pt x="3447" y="6175"/>
                </a:cubicBezTo>
                <a:cubicBezTo>
                  <a:pt x="3447" y="6549"/>
                  <a:pt x="3468" y="6913"/>
                  <a:pt x="3507" y="7263"/>
                </a:cubicBezTo>
                <a:cubicBezTo>
                  <a:pt x="3813" y="7485"/>
                  <a:pt x="4142" y="7699"/>
                  <a:pt x="4491" y="7900"/>
                </a:cubicBezTo>
                <a:cubicBezTo>
                  <a:pt x="4994" y="8191"/>
                  <a:pt x="5498" y="8432"/>
                  <a:pt x="5989" y="8625"/>
                </a:cubicBezTo>
                <a:cubicBezTo>
                  <a:pt x="6365" y="8461"/>
                  <a:pt x="6745" y="8270"/>
                  <a:pt x="7125" y="8050"/>
                </a:cubicBezTo>
                <a:cubicBezTo>
                  <a:pt x="7436" y="7871"/>
                  <a:pt x="7732" y="7681"/>
                  <a:pt x="8010" y="7484"/>
                </a:cubicBezTo>
                <a:cubicBezTo>
                  <a:pt x="8067" y="7068"/>
                  <a:pt x="8097" y="6629"/>
                  <a:pt x="8097" y="6175"/>
                </a:cubicBezTo>
                <a:cubicBezTo>
                  <a:pt x="8097" y="5612"/>
                  <a:pt x="8050" y="5072"/>
                  <a:pt x="7965" y="4570"/>
                </a:cubicBezTo>
                <a:close/>
                <a:moveTo>
                  <a:pt x="4946" y="9012"/>
                </a:moveTo>
                <a:cubicBezTo>
                  <a:pt x="4665" y="8880"/>
                  <a:pt x="4383" y="8733"/>
                  <a:pt x="4104" y="8572"/>
                </a:cubicBezTo>
                <a:cubicBezTo>
                  <a:pt x="3964" y="8491"/>
                  <a:pt x="3826" y="8408"/>
                  <a:pt x="3691" y="8321"/>
                </a:cubicBezTo>
                <a:cubicBezTo>
                  <a:pt x="3770" y="8652"/>
                  <a:pt x="3868" y="8961"/>
                  <a:pt x="3981" y="9243"/>
                </a:cubicBezTo>
                <a:cubicBezTo>
                  <a:pt x="4288" y="9191"/>
                  <a:pt x="4611" y="9114"/>
                  <a:pt x="4946" y="9012"/>
                </a:cubicBezTo>
                <a:close/>
                <a:moveTo>
                  <a:pt x="7622" y="9091"/>
                </a:moveTo>
                <a:cubicBezTo>
                  <a:pt x="7684" y="8920"/>
                  <a:pt x="7742" y="8741"/>
                  <a:pt x="7793" y="8554"/>
                </a:cubicBezTo>
                <a:cubicBezTo>
                  <a:pt x="7553" y="8702"/>
                  <a:pt x="7308" y="8841"/>
                  <a:pt x="7058" y="8971"/>
                </a:cubicBezTo>
                <a:cubicBezTo>
                  <a:pt x="7251" y="9020"/>
                  <a:pt x="7439" y="9060"/>
                  <a:pt x="7622" y="9091"/>
                </a:cubicBezTo>
                <a:close/>
                <a:moveTo>
                  <a:pt x="7308" y="9787"/>
                </a:moveTo>
                <a:cubicBezTo>
                  <a:pt x="6891" y="9712"/>
                  <a:pt x="6456" y="9598"/>
                  <a:pt x="6012" y="9446"/>
                </a:cubicBezTo>
                <a:cubicBezTo>
                  <a:pt x="5431" y="9673"/>
                  <a:pt x="4861" y="9837"/>
                  <a:pt x="4321" y="9934"/>
                </a:cubicBezTo>
                <a:cubicBezTo>
                  <a:pt x="4718" y="10593"/>
                  <a:pt x="5223" y="10987"/>
                  <a:pt x="5772" y="10987"/>
                </a:cubicBezTo>
                <a:cubicBezTo>
                  <a:pt x="6361" y="10987"/>
                  <a:pt x="6899" y="10534"/>
                  <a:pt x="7308" y="978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business-presentation_66134"/>
          <p:cNvSpPr/>
          <p:nvPr/>
        </p:nvSpPr>
        <p:spPr>
          <a:xfrm>
            <a:off x="8013072" y="2861789"/>
            <a:ext cx="461746" cy="461289"/>
          </a:xfrm>
          <a:custGeom>
            <a:avLst/>
            <a:gdLst>
              <a:gd name="connsiteX0" fmla="*/ 71957 w 578004"/>
              <a:gd name="connsiteY0" fmla="*/ 173984 h 577432"/>
              <a:gd name="connsiteX1" fmla="*/ 85808 w 578004"/>
              <a:gd name="connsiteY1" fmla="*/ 186884 h 577432"/>
              <a:gd name="connsiteX2" fmla="*/ 85808 w 578004"/>
              <a:gd name="connsiteY2" fmla="*/ 298378 h 577432"/>
              <a:gd name="connsiteX3" fmla="*/ 71957 w 578004"/>
              <a:gd name="connsiteY3" fmla="*/ 311278 h 577432"/>
              <a:gd name="connsiteX4" fmla="*/ 59030 w 578004"/>
              <a:gd name="connsiteY4" fmla="*/ 298378 h 577432"/>
              <a:gd name="connsiteX5" fmla="*/ 59030 w 578004"/>
              <a:gd name="connsiteY5" fmla="*/ 186884 h 577432"/>
              <a:gd name="connsiteX6" fmla="*/ 71957 w 578004"/>
              <a:gd name="connsiteY6" fmla="*/ 173984 h 577432"/>
              <a:gd name="connsiteX7" fmla="*/ 254571 w 578004"/>
              <a:gd name="connsiteY7" fmla="*/ 171273 h 577432"/>
              <a:gd name="connsiteX8" fmla="*/ 405859 w 578004"/>
              <a:gd name="connsiteY8" fmla="*/ 203508 h 577432"/>
              <a:gd name="connsiteX9" fmla="*/ 427999 w 578004"/>
              <a:gd name="connsiteY9" fmla="*/ 203508 h 577432"/>
              <a:gd name="connsiteX10" fmla="*/ 446448 w 578004"/>
              <a:gd name="connsiteY10" fmla="*/ 210876 h 577432"/>
              <a:gd name="connsiteX11" fmla="*/ 434456 w 578004"/>
              <a:gd name="connsiteY11" fmla="*/ 301133 h 577432"/>
              <a:gd name="connsiteX12" fmla="*/ 452906 w 578004"/>
              <a:gd name="connsiteY12" fmla="*/ 316790 h 577432"/>
              <a:gd name="connsiteX13" fmla="*/ 472278 w 578004"/>
              <a:gd name="connsiteY13" fmla="*/ 301133 h 577432"/>
              <a:gd name="connsiteX14" fmla="*/ 459363 w 578004"/>
              <a:gd name="connsiteY14" fmla="*/ 210876 h 577432"/>
              <a:gd name="connsiteX15" fmla="*/ 477813 w 578004"/>
              <a:gd name="connsiteY15" fmla="*/ 203508 h 577432"/>
              <a:gd name="connsiteX16" fmla="*/ 503642 w 578004"/>
              <a:gd name="connsiteY16" fmla="*/ 203508 h 577432"/>
              <a:gd name="connsiteX17" fmla="*/ 527627 w 578004"/>
              <a:gd name="connsiteY17" fmla="*/ 220086 h 577432"/>
              <a:gd name="connsiteX18" fmla="*/ 576519 w 578004"/>
              <a:gd name="connsiteY18" fmla="*/ 344420 h 577432"/>
              <a:gd name="connsiteX19" fmla="*/ 561759 w 578004"/>
              <a:gd name="connsiteY19" fmla="*/ 378497 h 577432"/>
              <a:gd name="connsiteX20" fmla="*/ 527627 w 578004"/>
              <a:gd name="connsiteY20" fmla="*/ 363761 h 577432"/>
              <a:gd name="connsiteX21" fmla="*/ 504565 w 578004"/>
              <a:gd name="connsiteY21" fmla="*/ 303896 h 577432"/>
              <a:gd name="connsiteX22" fmla="*/ 504565 w 578004"/>
              <a:gd name="connsiteY22" fmla="*/ 376655 h 577432"/>
              <a:gd name="connsiteX23" fmla="*/ 514712 w 578004"/>
              <a:gd name="connsiteY23" fmla="*/ 548881 h 577432"/>
              <a:gd name="connsiteX24" fmla="*/ 489805 w 578004"/>
              <a:gd name="connsiteY24" fmla="*/ 576511 h 577432"/>
              <a:gd name="connsiteX25" fmla="*/ 487960 w 578004"/>
              <a:gd name="connsiteY25" fmla="*/ 577432 h 577432"/>
              <a:gd name="connsiteX26" fmla="*/ 462131 w 578004"/>
              <a:gd name="connsiteY26" fmla="*/ 552565 h 577432"/>
              <a:gd name="connsiteX27" fmla="*/ 452906 w 578004"/>
              <a:gd name="connsiteY27" fmla="*/ 404285 h 577432"/>
              <a:gd name="connsiteX28" fmla="*/ 444603 w 578004"/>
              <a:gd name="connsiteY28" fmla="*/ 552565 h 577432"/>
              <a:gd name="connsiteX29" fmla="*/ 418774 w 578004"/>
              <a:gd name="connsiteY29" fmla="*/ 577432 h 577432"/>
              <a:gd name="connsiteX30" fmla="*/ 416929 w 578004"/>
              <a:gd name="connsiteY30" fmla="*/ 576511 h 577432"/>
              <a:gd name="connsiteX31" fmla="*/ 392022 w 578004"/>
              <a:gd name="connsiteY31" fmla="*/ 548881 h 577432"/>
              <a:gd name="connsiteX32" fmla="*/ 402169 w 578004"/>
              <a:gd name="connsiteY32" fmla="*/ 376655 h 577432"/>
              <a:gd name="connsiteX33" fmla="*/ 402169 w 578004"/>
              <a:gd name="connsiteY33" fmla="*/ 256005 h 577432"/>
              <a:gd name="connsiteX34" fmla="*/ 397557 w 578004"/>
              <a:gd name="connsiteY34" fmla="*/ 255084 h 577432"/>
              <a:gd name="connsiteX35" fmla="*/ 244424 w 578004"/>
              <a:gd name="connsiteY35" fmla="*/ 222849 h 577432"/>
              <a:gd name="connsiteX36" fmla="*/ 224129 w 578004"/>
              <a:gd name="connsiteY36" fmla="*/ 191535 h 577432"/>
              <a:gd name="connsiteX37" fmla="*/ 254571 w 578004"/>
              <a:gd name="connsiteY37" fmla="*/ 171273 h 577432"/>
              <a:gd name="connsiteX38" fmla="*/ 190019 w 578004"/>
              <a:gd name="connsiteY38" fmla="*/ 134483 h 577432"/>
              <a:gd name="connsiteX39" fmla="*/ 203869 w 578004"/>
              <a:gd name="connsiteY39" fmla="*/ 147374 h 577432"/>
              <a:gd name="connsiteX40" fmla="*/ 203869 w 578004"/>
              <a:gd name="connsiteY40" fmla="*/ 298387 h 577432"/>
              <a:gd name="connsiteX41" fmla="*/ 190019 w 578004"/>
              <a:gd name="connsiteY41" fmla="*/ 311278 h 577432"/>
              <a:gd name="connsiteX42" fmla="*/ 177091 w 578004"/>
              <a:gd name="connsiteY42" fmla="*/ 298387 h 577432"/>
              <a:gd name="connsiteX43" fmla="*/ 177091 w 578004"/>
              <a:gd name="connsiteY43" fmla="*/ 147374 h 577432"/>
              <a:gd name="connsiteX44" fmla="*/ 190019 w 578004"/>
              <a:gd name="connsiteY44" fmla="*/ 134483 h 577432"/>
              <a:gd name="connsiteX45" fmla="*/ 453380 w 578004"/>
              <a:gd name="connsiteY45" fmla="*/ 97644 h 577432"/>
              <a:gd name="connsiteX46" fmla="*/ 499909 w 578004"/>
              <a:gd name="connsiteY46" fmla="*/ 144099 h 577432"/>
              <a:gd name="connsiteX47" fmla="*/ 453380 w 578004"/>
              <a:gd name="connsiteY47" fmla="*/ 190554 h 577432"/>
              <a:gd name="connsiteX48" fmla="*/ 406851 w 578004"/>
              <a:gd name="connsiteY48" fmla="*/ 144099 h 577432"/>
              <a:gd name="connsiteX49" fmla="*/ 453380 w 578004"/>
              <a:gd name="connsiteY49" fmla="*/ 97644 h 577432"/>
              <a:gd name="connsiteX50" fmla="*/ 130988 w 578004"/>
              <a:gd name="connsiteY50" fmla="*/ 81962 h 577432"/>
              <a:gd name="connsiteX51" fmla="*/ 144839 w 578004"/>
              <a:gd name="connsiteY51" fmla="*/ 94855 h 577432"/>
              <a:gd name="connsiteX52" fmla="*/ 144839 w 578004"/>
              <a:gd name="connsiteY52" fmla="*/ 298385 h 577432"/>
              <a:gd name="connsiteX53" fmla="*/ 130988 w 578004"/>
              <a:gd name="connsiteY53" fmla="*/ 311278 h 577432"/>
              <a:gd name="connsiteX54" fmla="*/ 118061 w 578004"/>
              <a:gd name="connsiteY54" fmla="*/ 298385 h 577432"/>
              <a:gd name="connsiteX55" fmla="*/ 118061 w 578004"/>
              <a:gd name="connsiteY55" fmla="*/ 94855 h 577432"/>
              <a:gd name="connsiteX56" fmla="*/ 130988 w 578004"/>
              <a:gd name="connsiteY56" fmla="*/ 81962 h 577432"/>
              <a:gd name="connsiteX57" fmla="*/ 25828 w 578004"/>
              <a:gd name="connsiteY57" fmla="*/ 0 h 577432"/>
              <a:gd name="connsiteX58" fmla="*/ 354210 w 578004"/>
              <a:gd name="connsiteY58" fmla="*/ 0 h 577432"/>
              <a:gd name="connsiteX59" fmla="*/ 380960 w 578004"/>
              <a:gd name="connsiteY59" fmla="*/ 26707 h 577432"/>
              <a:gd name="connsiteX60" fmla="*/ 368046 w 578004"/>
              <a:gd name="connsiteY60" fmla="*/ 48810 h 577432"/>
              <a:gd name="connsiteX61" fmla="*/ 368046 w 578004"/>
              <a:gd name="connsiteY61" fmla="*/ 168533 h 577432"/>
              <a:gd name="connsiteX62" fmla="*/ 341296 w 578004"/>
              <a:gd name="connsiteY62" fmla="*/ 163007 h 577432"/>
              <a:gd name="connsiteX63" fmla="*/ 341296 w 578004"/>
              <a:gd name="connsiteY63" fmla="*/ 52494 h 577432"/>
              <a:gd name="connsiteX64" fmla="*/ 39664 w 578004"/>
              <a:gd name="connsiteY64" fmla="*/ 52494 h 577432"/>
              <a:gd name="connsiteX65" fmla="*/ 39664 w 578004"/>
              <a:gd name="connsiteY65" fmla="*/ 340749 h 577432"/>
              <a:gd name="connsiteX66" fmla="*/ 341296 w 578004"/>
              <a:gd name="connsiteY66" fmla="*/ 340749 h 577432"/>
              <a:gd name="connsiteX67" fmla="*/ 341296 w 578004"/>
              <a:gd name="connsiteY67" fmla="*/ 269837 h 577432"/>
              <a:gd name="connsiteX68" fmla="*/ 368046 w 578004"/>
              <a:gd name="connsiteY68" fmla="*/ 275362 h 577432"/>
              <a:gd name="connsiteX69" fmla="*/ 368046 w 578004"/>
              <a:gd name="connsiteY69" fmla="*/ 354563 h 577432"/>
              <a:gd name="connsiteX70" fmla="*/ 354210 w 578004"/>
              <a:gd name="connsiteY70" fmla="*/ 367457 h 577432"/>
              <a:gd name="connsiteX71" fmla="*/ 273959 w 578004"/>
              <a:gd name="connsiteY71" fmla="*/ 367457 h 577432"/>
              <a:gd name="connsiteX72" fmla="*/ 321003 w 578004"/>
              <a:gd name="connsiteY72" fmla="*/ 544278 h 577432"/>
              <a:gd name="connsiteX73" fmla="*/ 302554 w 578004"/>
              <a:gd name="connsiteY73" fmla="*/ 576511 h 577432"/>
              <a:gd name="connsiteX74" fmla="*/ 295175 w 578004"/>
              <a:gd name="connsiteY74" fmla="*/ 577432 h 577432"/>
              <a:gd name="connsiteX75" fmla="*/ 270270 w 578004"/>
              <a:gd name="connsiteY75" fmla="*/ 557171 h 577432"/>
              <a:gd name="connsiteX76" fmla="*/ 219537 w 578004"/>
              <a:gd name="connsiteY76" fmla="*/ 367457 h 577432"/>
              <a:gd name="connsiteX77" fmla="*/ 161423 w 578004"/>
              <a:gd name="connsiteY77" fmla="*/ 367457 h 577432"/>
              <a:gd name="connsiteX78" fmla="*/ 110690 w 578004"/>
              <a:gd name="connsiteY78" fmla="*/ 557171 h 577432"/>
              <a:gd name="connsiteX79" fmla="*/ 85785 w 578004"/>
              <a:gd name="connsiteY79" fmla="*/ 577432 h 577432"/>
              <a:gd name="connsiteX80" fmla="*/ 78406 w 578004"/>
              <a:gd name="connsiteY80" fmla="*/ 576511 h 577432"/>
              <a:gd name="connsiteX81" fmla="*/ 59957 w 578004"/>
              <a:gd name="connsiteY81" fmla="*/ 544278 h 577432"/>
              <a:gd name="connsiteX82" fmla="*/ 107001 w 578004"/>
              <a:gd name="connsiteY82" fmla="*/ 367457 h 577432"/>
              <a:gd name="connsiteX83" fmla="*/ 25828 w 578004"/>
              <a:gd name="connsiteY83" fmla="*/ 367457 h 577432"/>
              <a:gd name="connsiteX84" fmla="*/ 12914 w 578004"/>
              <a:gd name="connsiteY84" fmla="*/ 354563 h 577432"/>
              <a:gd name="connsiteX85" fmla="*/ 12914 w 578004"/>
              <a:gd name="connsiteY85" fmla="*/ 48810 h 577432"/>
              <a:gd name="connsiteX86" fmla="*/ 0 w 578004"/>
              <a:gd name="connsiteY86" fmla="*/ 26707 h 577432"/>
              <a:gd name="connsiteX87" fmla="*/ 25828 w 578004"/>
              <a:gd name="connsiteY87"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78004" h="577432">
                <a:moveTo>
                  <a:pt x="71957" y="173984"/>
                </a:moveTo>
                <a:cubicBezTo>
                  <a:pt x="79344" y="173984"/>
                  <a:pt x="85808" y="179513"/>
                  <a:pt x="85808" y="186884"/>
                </a:cubicBezTo>
                <a:lnTo>
                  <a:pt x="85808" y="298378"/>
                </a:lnTo>
                <a:cubicBezTo>
                  <a:pt x="85808" y="305749"/>
                  <a:pt x="79344" y="311278"/>
                  <a:pt x="71957" y="311278"/>
                </a:cubicBezTo>
                <a:cubicBezTo>
                  <a:pt x="64570" y="311278"/>
                  <a:pt x="59030" y="305749"/>
                  <a:pt x="59030" y="298378"/>
                </a:cubicBezTo>
                <a:lnTo>
                  <a:pt x="59030" y="186884"/>
                </a:lnTo>
                <a:cubicBezTo>
                  <a:pt x="59030" y="179513"/>
                  <a:pt x="64570" y="173984"/>
                  <a:pt x="71957" y="173984"/>
                </a:cubicBezTo>
                <a:close/>
                <a:moveTo>
                  <a:pt x="254571" y="171273"/>
                </a:moveTo>
                <a:lnTo>
                  <a:pt x="405859" y="203508"/>
                </a:lnTo>
                <a:lnTo>
                  <a:pt x="427999" y="203508"/>
                </a:lnTo>
                <a:cubicBezTo>
                  <a:pt x="435378" y="203508"/>
                  <a:pt x="441836" y="206271"/>
                  <a:pt x="446448" y="210876"/>
                </a:cubicBezTo>
                <a:lnTo>
                  <a:pt x="434456" y="301133"/>
                </a:lnTo>
                <a:lnTo>
                  <a:pt x="452906" y="316790"/>
                </a:lnTo>
                <a:lnTo>
                  <a:pt x="472278" y="301133"/>
                </a:lnTo>
                <a:lnTo>
                  <a:pt x="459363" y="210876"/>
                </a:lnTo>
                <a:cubicBezTo>
                  <a:pt x="463976" y="206271"/>
                  <a:pt x="470433" y="203508"/>
                  <a:pt x="477813" y="203508"/>
                </a:cubicBezTo>
                <a:lnTo>
                  <a:pt x="503642" y="203508"/>
                </a:lnTo>
                <a:cubicBezTo>
                  <a:pt x="514712" y="203508"/>
                  <a:pt x="523937" y="209955"/>
                  <a:pt x="527627" y="220086"/>
                </a:cubicBezTo>
                <a:lnTo>
                  <a:pt x="576519" y="344420"/>
                </a:lnTo>
                <a:cubicBezTo>
                  <a:pt x="581131" y="358235"/>
                  <a:pt x="574674" y="372971"/>
                  <a:pt x="561759" y="378497"/>
                </a:cubicBezTo>
                <a:cubicBezTo>
                  <a:pt x="547922" y="384023"/>
                  <a:pt x="532239" y="377576"/>
                  <a:pt x="527627" y="363761"/>
                </a:cubicBezTo>
                <a:lnTo>
                  <a:pt x="504565" y="303896"/>
                </a:lnTo>
                <a:lnTo>
                  <a:pt x="504565" y="376655"/>
                </a:lnTo>
                <a:lnTo>
                  <a:pt x="514712" y="548881"/>
                </a:lnTo>
                <a:cubicBezTo>
                  <a:pt x="514712" y="563617"/>
                  <a:pt x="503642" y="576511"/>
                  <a:pt x="489805" y="576511"/>
                </a:cubicBezTo>
                <a:cubicBezTo>
                  <a:pt x="488883" y="577432"/>
                  <a:pt x="488883" y="577432"/>
                  <a:pt x="487960" y="577432"/>
                </a:cubicBezTo>
                <a:cubicBezTo>
                  <a:pt x="474123" y="577432"/>
                  <a:pt x="463053" y="566380"/>
                  <a:pt x="462131" y="552565"/>
                </a:cubicBezTo>
                <a:lnTo>
                  <a:pt x="452906" y="404285"/>
                </a:lnTo>
                <a:lnTo>
                  <a:pt x="444603" y="552565"/>
                </a:lnTo>
                <a:cubicBezTo>
                  <a:pt x="443681" y="566380"/>
                  <a:pt x="432611" y="577432"/>
                  <a:pt x="418774" y="577432"/>
                </a:cubicBezTo>
                <a:cubicBezTo>
                  <a:pt x="417851" y="577432"/>
                  <a:pt x="416929" y="577432"/>
                  <a:pt x="416929" y="576511"/>
                </a:cubicBezTo>
                <a:cubicBezTo>
                  <a:pt x="402169" y="576511"/>
                  <a:pt x="391099" y="563617"/>
                  <a:pt x="392022" y="548881"/>
                </a:cubicBezTo>
                <a:lnTo>
                  <a:pt x="402169" y="376655"/>
                </a:lnTo>
                <a:lnTo>
                  <a:pt x="402169" y="256005"/>
                </a:lnTo>
                <a:cubicBezTo>
                  <a:pt x="400324" y="256005"/>
                  <a:pt x="398479" y="255084"/>
                  <a:pt x="397557" y="255084"/>
                </a:cubicBezTo>
                <a:lnTo>
                  <a:pt x="244424" y="222849"/>
                </a:lnTo>
                <a:cubicBezTo>
                  <a:pt x="229664" y="219165"/>
                  <a:pt x="220439" y="205350"/>
                  <a:pt x="224129" y="191535"/>
                </a:cubicBezTo>
                <a:cubicBezTo>
                  <a:pt x="226897" y="176799"/>
                  <a:pt x="240734" y="168510"/>
                  <a:pt x="254571" y="171273"/>
                </a:cubicBezTo>
                <a:close/>
                <a:moveTo>
                  <a:pt x="190019" y="134483"/>
                </a:moveTo>
                <a:cubicBezTo>
                  <a:pt x="197406" y="134483"/>
                  <a:pt x="203869" y="140008"/>
                  <a:pt x="203869" y="147374"/>
                </a:cubicBezTo>
                <a:lnTo>
                  <a:pt x="203869" y="298387"/>
                </a:lnTo>
                <a:cubicBezTo>
                  <a:pt x="203869" y="305753"/>
                  <a:pt x="197406" y="311278"/>
                  <a:pt x="190019" y="311278"/>
                </a:cubicBezTo>
                <a:cubicBezTo>
                  <a:pt x="183555" y="311278"/>
                  <a:pt x="177091" y="305753"/>
                  <a:pt x="177091" y="298387"/>
                </a:cubicBezTo>
                <a:lnTo>
                  <a:pt x="177091" y="147374"/>
                </a:lnTo>
                <a:cubicBezTo>
                  <a:pt x="177091" y="140008"/>
                  <a:pt x="183555" y="134483"/>
                  <a:pt x="190019" y="134483"/>
                </a:cubicBezTo>
                <a:close/>
                <a:moveTo>
                  <a:pt x="453380" y="97644"/>
                </a:moveTo>
                <a:cubicBezTo>
                  <a:pt x="479077" y="97644"/>
                  <a:pt x="499909" y="118443"/>
                  <a:pt x="499909" y="144099"/>
                </a:cubicBezTo>
                <a:cubicBezTo>
                  <a:pt x="499909" y="169755"/>
                  <a:pt x="479077" y="190554"/>
                  <a:pt x="453380" y="190554"/>
                </a:cubicBezTo>
                <a:cubicBezTo>
                  <a:pt x="427683" y="190554"/>
                  <a:pt x="406851" y="169755"/>
                  <a:pt x="406851" y="144099"/>
                </a:cubicBezTo>
                <a:cubicBezTo>
                  <a:pt x="406851" y="118443"/>
                  <a:pt x="427683" y="97644"/>
                  <a:pt x="453380" y="97644"/>
                </a:cubicBezTo>
                <a:close/>
                <a:moveTo>
                  <a:pt x="130988" y="81962"/>
                </a:moveTo>
                <a:cubicBezTo>
                  <a:pt x="138375" y="81962"/>
                  <a:pt x="144839" y="87488"/>
                  <a:pt x="144839" y="94855"/>
                </a:cubicBezTo>
                <a:lnTo>
                  <a:pt x="144839" y="298385"/>
                </a:lnTo>
                <a:cubicBezTo>
                  <a:pt x="144839" y="305752"/>
                  <a:pt x="138375" y="311278"/>
                  <a:pt x="130988" y="311278"/>
                </a:cubicBezTo>
                <a:cubicBezTo>
                  <a:pt x="124524" y="311278"/>
                  <a:pt x="118061" y="305752"/>
                  <a:pt x="118061" y="298385"/>
                </a:cubicBezTo>
                <a:lnTo>
                  <a:pt x="118061" y="94855"/>
                </a:lnTo>
                <a:cubicBezTo>
                  <a:pt x="118061" y="87488"/>
                  <a:pt x="124524" y="81962"/>
                  <a:pt x="130988" y="81962"/>
                </a:cubicBezTo>
                <a:close/>
                <a:moveTo>
                  <a:pt x="25828" y="0"/>
                </a:moveTo>
                <a:lnTo>
                  <a:pt x="354210" y="0"/>
                </a:lnTo>
                <a:cubicBezTo>
                  <a:pt x="368969" y="0"/>
                  <a:pt x="380960" y="11972"/>
                  <a:pt x="380960" y="26707"/>
                </a:cubicBezTo>
                <a:cubicBezTo>
                  <a:pt x="380960" y="35917"/>
                  <a:pt x="375426" y="44205"/>
                  <a:pt x="368046" y="48810"/>
                </a:cubicBezTo>
                <a:lnTo>
                  <a:pt x="368046" y="168533"/>
                </a:lnTo>
                <a:lnTo>
                  <a:pt x="341296" y="163007"/>
                </a:lnTo>
                <a:lnTo>
                  <a:pt x="341296" y="52494"/>
                </a:lnTo>
                <a:lnTo>
                  <a:pt x="39664" y="52494"/>
                </a:lnTo>
                <a:lnTo>
                  <a:pt x="39664" y="340749"/>
                </a:lnTo>
                <a:lnTo>
                  <a:pt x="341296" y="340749"/>
                </a:lnTo>
                <a:lnTo>
                  <a:pt x="341296" y="269837"/>
                </a:lnTo>
                <a:lnTo>
                  <a:pt x="368046" y="275362"/>
                </a:lnTo>
                <a:lnTo>
                  <a:pt x="368046" y="354563"/>
                </a:lnTo>
                <a:cubicBezTo>
                  <a:pt x="368046" y="361010"/>
                  <a:pt x="361589" y="367457"/>
                  <a:pt x="354210" y="367457"/>
                </a:cubicBezTo>
                <a:lnTo>
                  <a:pt x="273959" y="367457"/>
                </a:lnTo>
                <a:lnTo>
                  <a:pt x="321003" y="544278"/>
                </a:lnTo>
                <a:cubicBezTo>
                  <a:pt x="324693" y="558092"/>
                  <a:pt x="316391" y="572827"/>
                  <a:pt x="302554" y="576511"/>
                </a:cubicBezTo>
                <a:cubicBezTo>
                  <a:pt x="299787" y="576511"/>
                  <a:pt x="297942" y="577432"/>
                  <a:pt x="295175" y="577432"/>
                </a:cubicBezTo>
                <a:cubicBezTo>
                  <a:pt x="284106" y="577432"/>
                  <a:pt x="273037" y="569143"/>
                  <a:pt x="270270" y="557171"/>
                </a:cubicBezTo>
                <a:lnTo>
                  <a:pt x="219537" y="367457"/>
                </a:lnTo>
                <a:lnTo>
                  <a:pt x="161423" y="367457"/>
                </a:lnTo>
                <a:lnTo>
                  <a:pt x="110690" y="557171"/>
                </a:lnTo>
                <a:cubicBezTo>
                  <a:pt x="107923" y="569143"/>
                  <a:pt x="96854" y="577432"/>
                  <a:pt x="85785" y="577432"/>
                </a:cubicBezTo>
                <a:cubicBezTo>
                  <a:pt x="83018" y="577432"/>
                  <a:pt x="81173" y="576511"/>
                  <a:pt x="78406" y="576511"/>
                </a:cubicBezTo>
                <a:cubicBezTo>
                  <a:pt x="64569" y="572827"/>
                  <a:pt x="56267" y="558092"/>
                  <a:pt x="59957" y="544278"/>
                </a:cubicBezTo>
                <a:lnTo>
                  <a:pt x="107001" y="367457"/>
                </a:lnTo>
                <a:lnTo>
                  <a:pt x="25828" y="367457"/>
                </a:lnTo>
                <a:cubicBezTo>
                  <a:pt x="19371" y="367457"/>
                  <a:pt x="12914" y="361010"/>
                  <a:pt x="12914" y="354563"/>
                </a:cubicBezTo>
                <a:lnTo>
                  <a:pt x="12914" y="48810"/>
                </a:lnTo>
                <a:cubicBezTo>
                  <a:pt x="5534" y="44205"/>
                  <a:pt x="0" y="35917"/>
                  <a:pt x="0" y="26707"/>
                </a:cubicBezTo>
                <a:cubicBezTo>
                  <a:pt x="0" y="11972"/>
                  <a:pt x="11991" y="0"/>
                  <a:pt x="258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history_169244"/>
          <p:cNvSpPr/>
          <p:nvPr/>
        </p:nvSpPr>
        <p:spPr>
          <a:xfrm>
            <a:off x="5898479" y="2871337"/>
            <a:ext cx="457205" cy="461745"/>
          </a:xfrm>
          <a:custGeom>
            <a:avLst/>
            <a:gdLst>
              <a:gd name="connsiteX0" fmla="*/ 297379 w 601036"/>
              <a:gd name="connsiteY0" fmla="*/ 176833 h 607004"/>
              <a:gd name="connsiteX1" fmla="*/ 284854 w 601036"/>
              <a:gd name="connsiteY1" fmla="*/ 189344 h 607004"/>
              <a:gd name="connsiteX2" fmla="*/ 284854 w 601036"/>
              <a:gd name="connsiteY2" fmla="*/ 318221 h 607004"/>
              <a:gd name="connsiteX3" fmla="*/ 284854 w 601036"/>
              <a:gd name="connsiteY3" fmla="*/ 318691 h 607004"/>
              <a:gd name="connsiteX4" fmla="*/ 284854 w 601036"/>
              <a:gd name="connsiteY4" fmla="*/ 319067 h 607004"/>
              <a:gd name="connsiteX5" fmla="*/ 288527 w 601036"/>
              <a:gd name="connsiteY5" fmla="*/ 328098 h 607004"/>
              <a:gd name="connsiteX6" fmla="*/ 344369 w 601036"/>
              <a:gd name="connsiteY6" fmla="*/ 383882 h 607004"/>
              <a:gd name="connsiteX7" fmla="*/ 353315 w 601036"/>
              <a:gd name="connsiteY7" fmla="*/ 387550 h 607004"/>
              <a:gd name="connsiteX8" fmla="*/ 362167 w 601036"/>
              <a:gd name="connsiteY8" fmla="*/ 383882 h 607004"/>
              <a:gd name="connsiteX9" fmla="*/ 362167 w 601036"/>
              <a:gd name="connsiteY9" fmla="*/ 366102 h 607004"/>
              <a:gd name="connsiteX10" fmla="*/ 313670 w 601036"/>
              <a:gd name="connsiteY10" fmla="*/ 317656 h 607004"/>
              <a:gd name="connsiteX11" fmla="*/ 309997 w 601036"/>
              <a:gd name="connsiteY11" fmla="*/ 308814 h 607004"/>
              <a:gd name="connsiteX12" fmla="*/ 309997 w 601036"/>
              <a:gd name="connsiteY12" fmla="*/ 189344 h 607004"/>
              <a:gd name="connsiteX13" fmla="*/ 297379 w 601036"/>
              <a:gd name="connsiteY13" fmla="*/ 176833 h 607004"/>
              <a:gd name="connsiteX14" fmla="*/ 511466 w 601036"/>
              <a:gd name="connsiteY14" fmla="*/ 159619 h 607004"/>
              <a:gd name="connsiteX15" fmla="*/ 519287 w 601036"/>
              <a:gd name="connsiteY15" fmla="*/ 165192 h 607004"/>
              <a:gd name="connsiteX16" fmla="*/ 559614 w 601036"/>
              <a:gd name="connsiteY16" fmla="*/ 304780 h 607004"/>
              <a:gd name="connsiteX17" fmla="*/ 535776 w 601036"/>
              <a:gd name="connsiteY17" fmla="*/ 414080 h 607004"/>
              <a:gd name="connsiteX18" fmla="*/ 524375 w 601036"/>
              <a:gd name="connsiteY18" fmla="*/ 421417 h 607004"/>
              <a:gd name="connsiteX19" fmla="*/ 519098 w 601036"/>
              <a:gd name="connsiteY19" fmla="*/ 420288 h 607004"/>
              <a:gd name="connsiteX20" fmla="*/ 512974 w 601036"/>
              <a:gd name="connsiteY20" fmla="*/ 403640 h 607004"/>
              <a:gd name="connsiteX21" fmla="*/ 534551 w 601036"/>
              <a:gd name="connsiteY21" fmla="*/ 304780 h 607004"/>
              <a:gd name="connsiteX22" fmla="*/ 498087 w 601036"/>
              <a:gd name="connsiteY22" fmla="*/ 178549 h 607004"/>
              <a:gd name="connsiteX23" fmla="*/ 501950 w 601036"/>
              <a:gd name="connsiteY23" fmla="*/ 161242 h 607004"/>
              <a:gd name="connsiteX24" fmla="*/ 511466 w 601036"/>
              <a:gd name="connsiteY24" fmla="*/ 159619 h 607004"/>
              <a:gd name="connsiteX25" fmla="*/ 297379 w 601036"/>
              <a:gd name="connsiteY25" fmla="*/ 151716 h 607004"/>
              <a:gd name="connsiteX26" fmla="*/ 335046 w 601036"/>
              <a:gd name="connsiteY26" fmla="*/ 189344 h 607004"/>
              <a:gd name="connsiteX27" fmla="*/ 335046 w 601036"/>
              <a:gd name="connsiteY27" fmla="*/ 303640 h 607004"/>
              <a:gd name="connsiteX28" fmla="*/ 379965 w 601036"/>
              <a:gd name="connsiteY28" fmla="*/ 348417 h 607004"/>
              <a:gd name="connsiteX29" fmla="*/ 379965 w 601036"/>
              <a:gd name="connsiteY29" fmla="*/ 401567 h 607004"/>
              <a:gd name="connsiteX30" fmla="*/ 353315 w 601036"/>
              <a:gd name="connsiteY30" fmla="*/ 412667 h 607004"/>
              <a:gd name="connsiteX31" fmla="*/ 326665 w 601036"/>
              <a:gd name="connsiteY31" fmla="*/ 401661 h 607004"/>
              <a:gd name="connsiteX32" fmla="*/ 270823 w 601036"/>
              <a:gd name="connsiteY32" fmla="*/ 345783 h 607004"/>
              <a:gd name="connsiteX33" fmla="*/ 259805 w 601036"/>
              <a:gd name="connsiteY33" fmla="*/ 319161 h 607004"/>
              <a:gd name="connsiteX34" fmla="*/ 259711 w 601036"/>
              <a:gd name="connsiteY34" fmla="*/ 318597 h 607004"/>
              <a:gd name="connsiteX35" fmla="*/ 259711 w 601036"/>
              <a:gd name="connsiteY35" fmla="*/ 189344 h 607004"/>
              <a:gd name="connsiteX36" fmla="*/ 297379 w 601036"/>
              <a:gd name="connsiteY36" fmla="*/ 151716 h 607004"/>
              <a:gd name="connsiteX37" fmla="*/ 402316 w 601036"/>
              <a:gd name="connsiteY37" fmla="*/ 68342 h 607004"/>
              <a:gd name="connsiteX38" fmla="*/ 411905 w 601036"/>
              <a:gd name="connsiteY38" fmla="*/ 68919 h 607004"/>
              <a:gd name="connsiteX39" fmla="*/ 476550 w 601036"/>
              <a:gd name="connsiteY39" fmla="*/ 113422 h 607004"/>
              <a:gd name="connsiteX40" fmla="*/ 477115 w 601036"/>
              <a:gd name="connsiteY40" fmla="*/ 131110 h 607004"/>
              <a:gd name="connsiteX41" fmla="*/ 467974 w 601036"/>
              <a:gd name="connsiteY41" fmla="*/ 135062 h 607004"/>
              <a:gd name="connsiteX42" fmla="*/ 459399 w 601036"/>
              <a:gd name="connsiteY42" fmla="*/ 131675 h 607004"/>
              <a:gd name="connsiteX43" fmla="*/ 400879 w 601036"/>
              <a:gd name="connsiteY43" fmla="*/ 91499 h 607004"/>
              <a:gd name="connsiteX44" fmla="*/ 395131 w 601036"/>
              <a:gd name="connsiteY44" fmla="*/ 74752 h 607004"/>
              <a:gd name="connsiteX45" fmla="*/ 402316 w 601036"/>
              <a:gd name="connsiteY45" fmla="*/ 68342 h 607004"/>
              <a:gd name="connsiteX46" fmla="*/ 81088 w 601036"/>
              <a:gd name="connsiteY46" fmla="*/ 55216 h 607004"/>
              <a:gd name="connsiteX47" fmla="*/ 60177 w 601036"/>
              <a:gd name="connsiteY47" fmla="*/ 75628 h 607004"/>
              <a:gd name="connsiteX48" fmla="*/ 26268 w 601036"/>
              <a:gd name="connsiteY48" fmla="*/ 195938 h 607004"/>
              <a:gd name="connsiteX49" fmla="*/ 33426 w 601036"/>
              <a:gd name="connsiteY49" fmla="*/ 224158 h 607004"/>
              <a:gd name="connsiteX50" fmla="*/ 61590 w 601036"/>
              <a:gd name="connsiteY50" fmla="*/ 232060 h 607004"/>
              <a:gd name="connsiteX51" fmla="*/ 182911 w 601036"/>
              <a:gd name="connsiteY51" fmla="*/ 201300 h 607004"/>
              <a:gd name="connsiteX52" fmla="*/ 203822 w 601036"/>
              <a:gd name="connsiteY52" fmla="*/ 180982 h 607004"/>
              <a:gd name="connsiteX53" fmla="*/ 196569 w 601036"/>
              <a:gd name="connsiteY53" fmla="*/ 152668 h 607004"/>
              <a:gd name="connsiteX54" fmla="*/ 191765 w 601036"/>
              <a:gd name="connsiteY54" fmla="*/ 147682 h 607004"/>
              <a:gd name="connsiteX55" fmla="*/ 191671 w 601036"/>
              <a:gd name="connsiteY55" fmla="*/ 147682 h 607004"/>
              <a:gd name="connsiteX56" fmla="*/ 150791 w 601036"/>
              <a:gd name="connsiteY56" fmla="*/ 105729 h 607004"/>
              <a:gd name="connsiteX57" fmla="*/ 109252 w 601036"/>
              <a:gd name="connsiteY57" fmla="*/ 63118 h 607004"/>
              <a:gd name="connsiteX58" fmla="*/ 81088 w 601036"/>
              <a:gd name="connsiteY58" fmla="*/ 55216 h 607004"/>
              <a:gd name="connsiteX59" fmla="*/ 297168 w 601036"/>
              <a:gd name="connsiteY59" fmla="*/ 25115 h 607004"/>
              <a:gd name="connsiteX60" fmla="*/ 148719 w 601036"/>
              <a:gd name="connsiteY60" fmla="*/ 67727 h 607004"/>
              <a:gd name="connsiteX61" fmla="*/ 188563 w 601036"/>
              <a:gd name="connsiteY61" fmla="*/ 108457 h 607004"/>
              <a:gd name="connsiteX62" fmla="*/ 202974 w 601036"/>
              <a:gd name="connsiteY62" fmla="*/ 123319 h 607004"/>
              <a:gd name="connsiteX63" fmla="*/ 297168 w 601036"/>
              <a:gd name="connsiteY63" fmla="*/ 100368 h 607004"/>
              <a:gd name="connsiteX64" fmla="*/ 500626 w 601036"/>
              <a:gd name="connsiteY64" fmla="*/ 303549 h 607004"/>
              <a:gd name="connsiteX65" fmla="*/ 297168 w 601036"/>
              <a:gd name="connsiteY65" fmla="*/ 506731 h 607004"/>
              <a:gd name="connsiteX66" fmla="*/ 144480 w 601036"/>
              <a:gd name="connsiteY66" fmla="*/ 437875 h 607004"/>
              <a:gd name="connsiteX67" fmla="*/ 116222 w 601036"/>
              <a:gd name="connsiteY67" fmla="*/ 425176 h 607004"/>
              <a:gd name="connsiteX68" fmla="*/ 91355 w 601036"/>
              <a:gd name="connsiteY68" fmla="*/ 434582 h 607004"/>
              <a:gd name="connsiteX69" fmla="*/ 78639 w 601036"/>
              <a:gd name="connsiteY69" fmla="*/ 460450 h 607004"/>
              <a:gd name="connsiteX70" fmla="*/ 88058 w 601036"/>
              <a:gd name="connsiteY70" fmla="*/ 487729 h 607004"/>
              <a:gd name="connsiteX71" fmla="*/ 297168 w 601036"/>
              <a:gd name="connsiteY71" fmla="*/ 581983 h 607004"/>
              <a:gd name="connsiteX72" fmla="*/ 494315 w 601036"/>
              <a:gd name="connsiteY72" fmla="*/ 500428 h 607004"/>
              <a:gd name="connsiteX73" fmla="*/ 575981 w 601036"/>
              <a:gd name="connsiteY73" fmla="*/ 303549 h 607004"/>
              <a:gd name="connsiteX74" fmla="*/ 494315 w 601036"/>
              <a:gd name="connsiteY74" fmla="*/ 106670 h 607004"/>
              <a:gd name="connsiteX75" fmla="*/ 297168 w 601036"/>
              <a:gd name="connsiteY75" fmla="*/ 25115 h 607004"/>
              <a:gd name="connsiteX76" fmla="*/ 297168 w 601036"/>
              <a:gd name="connsiteY76" fmla="*/ 0 h 607004"/>
              <a:gd name="connsiteX77" fmla="*/ 512023 w 601036"/>
              <a:gd name="connsiteY77" fmla="*/ 88892 h 607004"/>
              <a:gd name="connsiteX78" fmla="*/ 601036 w 601036"/>
              <a:gd name="connsiteY78" fmla="*/ 303549 h 607004"/>
              <a:gd name="connsiteX79" fmla="*/ 512023 w 601036"/>
              <a:gd name="connsiteY79" fmla="*/ 518112 h 607004"/>
              <a:gd name="connsiteX80" fmla="*/ 297168 w 601036"/>
              <a:gd name="connsiteY80" fmla="*/ 607004 h 607004"/>
              <a:gd name="connsiteX81" fmla="*/ 69220 w 601036"/>
              <a:gd name="connsiteY81" fmla="*/ 504285 h 607004"/>
              <a:gd name="connsiteX82" fmla="*/ 53584 w 601036"/>
              <a:gd name="connsiteY82" fmla="*/ 458945 h 607004"/>
              <a:gd name="connsiteX83" fmla="*/ 74683 w 601036"/>
              <a:gd name="connsiteY83" fmla="*/ 415769 h 607004"/>
              <a:gd name="connsiteX84" fmla="*/ 163319 w 601036"/>
              <a:gd name="connsiteY84" fmla="*/ 421319 h 607004"/>
              <a:gd name="connsiteX85" fmla="*/ 297168 w 601036"/>
              <a:gd name="connsiteY85" fmla="*/ 481615 h 607004"/>
              <a:gd name="connsiteX86" fmla="*/ 475476 w 601036"/>
              <a:gd name="connsiteY86" fmla="*/ 303549 h 607004"/>
              <a:gd name="connsiteX87" fmla="*/ 297168 w 601036"/>
              <a:gd name="connsiteY87" fmla="*/ 125389 h 607004"/>
              <a:gd name="connsiteX88" fmla="*/ 220683 w 601036"/>
              <a:gd name="connsiteY88" fmla="*/ 142603 h 607004"/>
              <a:gd name="connsiteX89" fmla="*/ 227936 w 601036"/>
              <a:gd name="connsiteY89" fmla="*/ 187755 h 607004"/>
              <a:gd name="connsiteX90" fmla="*/ 189034 w 601036"/>
              <a:gd name="connsiteY90" fmla="*/ 225569 h 607004"/>
              <a:gd name="connsiteX91" fmla="*/ 67713 w 601036"/>
              <a:gd name="connsiteY91" fmla="*/ 256423 h 607004"/>
              <a:gd name="connsiteX92" fmla="*/ 54149 w 601036"/>
              <a:gd name="connsiteY92" fmla="*/ 258116 h 607004"/>
              <a:gd name="connsiteX93" fmla="*/ 15435 w 601036"/>
              <a:gd name="connsiteY93" fmla="*/ 241654 h 607004"/>
              <a:gd name="connsiteX94" fmla="*/ 2060 w 601036"/>
              <a:gd name="connsiteY94" fmla="*/ 189072 h 607004"/>
              <a:gd name="connsiteX95" fmla="*/ 36064 w 601036"/>
              <a:gd name="connsiteY95" fmla="*/ 68762 h 607004"/>
              <a:gd name="connsiteX96" fmla="*/ 74966 w 601036"/>
              <a:gd name="connsiteY96" fmla="*/ 30947 h 607004"/>
              <a:gd name="connsiteX97" fmla="*/ 127243 w 601036"/>
              <a:gd name="connsiteY97" fmla="*/ 45621 h 607004"/>
              <a:gd name="connsiteX98" fmla="*/ 130822 w 601036"/>
              <a:gd name="connsiteY98" fmla="*/ 49384 h 607004"/>
              <a:gd name="connsiteX99" fmla="*/ 297168 w 601036"/>
              <a:gd name="connsiteY99"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01036" h="607004">
                <a:moveTo>
                  <a:pt x="297379" y="176833"/>
                </a:moveTo>
                <a:cubicBezTo>
                  <a:pt x="290504" y="176833"/>
                  <a:pt x="284854" y="182477"/>
                  <a:pt x="284854" y="189344"/>
                </a:cubicBezTo>
                <a:lnTo>
                  <a:pt x="284854" y="318221"/>
                </a:lnTo>
                <a:cubicBezTo>
                  <a:pt x="284854" y="318409"/>
                  <a:pt x="284854" y="318597"/>
                  <a:pt x="284854" y="318691"/>
                </a:cubicBezTo>
                <a:cubicBezTo>
                  <a:pt x="284854" y="318785"/>
                  <a:pt x="284854" y="318973"/>
                  <a:pt x="284854" y="319067"/>
                </a:cubicBezTo>
                <a:cubicBezTo>
                  <a:pt x="284854" y="322454"/>
                  <a:pt x="286173" y="325652"/>
                  <a:pt x="288527" y="328098"/>
                </a:cubicBezTo>
                <a:lnTo>
                  <a:pt x="344369" y="383882"/>
                </a:lnTo>
                <a:cubicBezTo>
                  <a:pt x="346817" y="386233"/>
                  <a:pt x="349925" y="387550"/>
                  <a:pt x="353315" y="387550"/>
                </a:cubicBezTo>
                <a:cubicBezTo>
                  <a:pt x="356611" y="387550"/>
                  <a:pt x="359813" y="386233"/>
                  <a:pt x="362167" y="383882"/>
                </a:cubicBezTo>
                <a:cubicBezTo>
                  <a:pt x="367064" y="378990"/>
                  <a:pt x="367064" y="370994"/>
                  <a:pt x="362167" y="366102"/>
                </a:cubicBezTo>
                <a:lnTo>
                  <a:pt x="313670" y="317656"/>
                </a:lnTo>
                <a:cubicBezTo>
                  <a:pt x="311316" y="315304"/>
                  <a:pt x="309997" y="312106"/>
                  <a:pt x="309997" y="308814"/>
                </a:cubicBezTo>
                <a:lnTo>
                  <a:pt x="309997" y="189344"/>
                </a:lnTo>
                <a:cubicBezTo>
                  <a:pt x="309997" y="182477"/>
                  <a:pt x="304347" y="176833"/>
                  <a:pt x="297379" y="176833"/>
                </a:cubicBezTo>
                <a:close/>
                <a:moveTo>
                  <a:pt x="511466" y="159619"/>
                </a:moveTo>
                <a:cubicBezTo>
                  <a:pt x="514599" y="160325"/>
                  <a:pt x="517449" y="162229"/>
                  <a:pt x="519287" y="165192"/>
                </a:cubicBezTo>
                <a:cubicBezTo>
                  <a:pt x="545669" y="206862"/>
                  <a:pt x="559614" y="255210"/>
                  <a:pt x="559614" y="304780"/>
                </a:cubicBezTo>
                <a:cubicBezTo>
                  <a:pt x="559614" y="342970"/>
                  <a:pt x="551605" y="379748"/>
                  <a:pt x="535776" y="414080"/>
                </a:cubicBezTo>
                <a:cubicBezTo>
                  <a:pt x="533609" y="418689"/>
                  <a:pt x="529086" y="421417"/>
                  <a:pt x="524375" y="421417"/>
                </a:cubicBezTo>
                <a:cubicBezTo>
                  <a:pt x="522585" y="421417"/>
                  <a:pt x="520794" y="421041"/>
                  <a:pt x="519098" y="420288"/>
                </a:cubicBezTo>
                <a:cubicBezTo>
                  <a:pt x="512785" y="417373"/>
                  <a:pt x="510053" y="409942"/>
                  <a:pt x="512974" y="403640"/>
                </a:cubicBezTo>
                <a:cubicBezTo>
                  <a:pt x="527296" y="372505"/>
                  <a:pt x="534551" y="339301"/>
                  <a:pt x="534551" y="304780"/>
                </a:cubicBezTo>
                <a:cubicBezTo>
                  <a:pt x="534551" y="259913"/>
                  <a:pt x="521925" y="216268"/>
                  <a:pt x="498087" y="178549"/>
                </a:cubicBezTo>
                <a:cubicBezTo>
                  <a:pt x="494412" y="172623"/>
                  <a:pt x="496108" y="164910"/>
                  <a:pt x="501950" y="161242"/>
                </a:cubicBezTo>
                <a:cubicBezTo>
                  <a:pt x="504918" y="159408"/>
                  <a:pt x="508333" y="158914"/>
                  <a:pt x="511466" y="159619"/>
                </a:cubicBezTo>
                <a:close/>
                <a:moveTo>
                  <a:pt x="297379" y="151716"/>
                </a:moveTo>
                <a:cubicBezTo>
                  <a:pt x="318190" y="151716"/>
                  <a:pt x="335046" y="168649"/>
                  <a:pt x="335046" y="189344"/>
                </a:cubicBezTo>
                <a:lnTo>
                  <a:pt x="335046" y="303640"/>
                </a:lnTo>
                <a:lnTo>
                  <a:pt x="379965" y="348417"/>
                </a:lnTo>
                <a:cubicBezTo>
                  <a:pt x="394561" y="363092"/>
                  <a:pt x="394561" y="386986"/>
                  <a:pt x="379965" y="401567"/>
                </a:cubicBezTo>
                <a:cubicBezTo>
                  <a:pt x="372808" y="408716"/>
                  <a:pt x="363391" y="412667"/>
                  <a:pt x="353315" y="412667"/>
                </a:cubicBezTo>
                <a:cubicBezTo>
                  <a:pt x="343239" y="412667"/>
                  <a:pt x="333728" y="408716"/>
                  <a:pt x="326665" y="401661"/>
                </a:cubicBezTo>
                <a:lnTo>
                  <a:pt x="270823" y="345783"/>
                </a:lnTo>
                <a:cubicBezTo>
                  <a:pt x="263666" y="338728"/>
                  <a:pt x="259711" y="329227"/>
                  <a:pt x="259805" y="319161"/>
                </a:cubicBezTo>
                <a:cubicBezTo>
                  <a:pt x="259711" y="318973"/>
                  <a:pt x="259711" y="318785"/>
                  <a:pt x="259711" y="318597"/>
                </a:cubicBezTo>
                <a:lnTo>
                  <a:pt x="259711" y="189344"/>
                </a:lnTo>
                <a:cubicBezTo>
                  <a:pt x="259711" y="168649"/>
                  <a:pt x="276661" y="151716"/>
                  <a:pt x="297379" y="151716"/>
                </a:cubicBezTo>
                <a:close/>
                <a:moveTo>
                  <a:pt x="402316" y="68342"/>
                </a:moveTo>
                <a:cubicBezTo>
                  <a:pt x="405355" y="67296"/>
                  <a:pt x="408795" y="67413"/>
                  <a:pt x="411905" y="68919"/>
                </a:cubicBezTo>
                <a:cubicBezTo>
                  <a:pt x="435557" y="80397"/>
                  <a:pt x="457326" y="95357"/>
                  <a:pt x="476550" y="113422"/>
                </a:cubicBezTo>
                <a:cubicBezTo>
                  <a:pt x="481638" y="118126"/>
                  <a:pt x="481921" y="126029"/>
                  <a:pt x="477115" y="131110"/>
                </a:cubicBezTo>
                <a:cubicBezTo>
                  <a:pt x="474665" y="133745"/>
                  <a:pt x="471272" y="135062"/>
                  <a:pt x="467974" y="135062"/>
                </a:cubicBezTo>
                <a:cubicBezTo>
                  <a:pt x="464865" y="135062"/>
                  <a:pt x="461755" y="133933"/>
                  <a:pt x="459399" y="131675"/>
                </a:cubicBezTo>
                <a:cubicBezTo>
                  <a:pt x="441965" y="115398"/>
                  <a:pt x="422270" y="101849"/>
                  <a:pt x="400879" y="91499"/>
                </a:cubicBezTo>
                <a:cubicBezTo>
                  <a:pt x="394660" y="88489"/>
                  <a:pt x="392021" y="80962"/>
                  <a:pt x="395131" y="74752"/>
                </a:cubicBezTo>
                <a:cubicBezTo>
                  <a:pt x="396639" y="71600"/>
                  <a:pt x="399277" y="69389"/>
                  <a:pt x="402316" y="68342"/>
                </a:cubicBezTo>
                <a:close/>
                <a:moveTo>
                  <a:pt x="81088" y="55216"/>
                </a:moveTo>
                <a:cubicBezTo>
                  <a:pt x="70915" y="57850"/>
                  <a:pt x="63097" y="65469"/>
                  <a:pt x="60177" y="75628"/>
                </a:cubicBezTo>
                <a:lnTo>
                  <a:pt x="26268" y="195938"/>
                </a:lnTo>
                <a:cubicBezTo>
                  <a:pt x="23442" y="206098"/>
                  <a:pt x="26079" y="216633"/>
                  <a:pt x="33426" y="224158"/>
                </a:cubicBezTo>
                <a:cubicBezTo>
                  <a:pt x="40868" y="231683"/>
                  <a:pt x="51323" y="234693"/>
                  <a:pt x="61590" y="232060"/>
                </a:cubicBezTo>
                <a:lnTo>
                  <a:pt x="182911" y="201300"/>
                </a:lnTo>
                <a:cubicBezTo>
                  <a:pt x="193084" y="198666"/>
                  <a:pt x="200902" y="191047"/>
                  <a:pt x="203822" y="180982"/>
                </a:cubicBezTo>
                <a:cubicBezTo>
                  <a:pt x="206648" y="170823"/>
                  <a:pt x="204011" y="160194"/>
                  <a:pt x="196569" y="152668"/>
                </a:cubicBezTo>
                <a:lnTo>
                  <a:pt x="191765" y="147682"/>
                </a:lnTo>
                <a:cubicBezTo>
                  <a:pt x="191671" y="147682"/>
                  <a:pt x="191671" y="147682"/>
                  <a:pt x="191671" y="147682"/>
                </a:cubicBezTo>
                <a:lnTo>
                  <a:pt x="150791" y="105729"/>
                </a:lnTo>
                <a:lnTo>
                  <a:pt x="109252" y="63118"/>
                </a:lnTo>
                <a:cubicBezTo>
                  <a:pt x="101811" y="55592"/>
                  <a:pt x="91355" y="52676"/>
                  <a:pt x="81088" y="55216"/>
                </a:cubicBezTo>
                <a:close/>
                <a:moveTo>
                  <a:pt x="297168" y="25115"/>
                </a:moveTo>
                <a:cubicBezTo>
                  <a:pt x="244043" y="25115"/>
                  <a:pt x="193084" y="39789"/>
                  <a:pt x="148719" y="67727"/>
                </a:cubicBezTo>
                <a:lnTo>
                  <a:pt x="188563" y="108457"/>
                </a:lnTo>
                <a:lnTo>
                  <a:pt x="202974" y="123319"/>
                </a:lnTo>
                <a:cubicBezTo>
                  <a:pt x="231892" y="108269"/>
                  <a:pt x="264200" y="100368"/>
                  <a:pt x="297168" y="100368"/>
                </a:cubicBezTo>
                <a:cubicBezTo>
                  <a:pt x="409352" y="100368"/>
                  <a:pt x="500626" y="191517"/>
                  <a:pt x="500626" y="303549"/>
                </a:cubicBezTo>
                <a:cubicBezTo>
                  <a:pt x="500626" y="415581"/>
                  <a:pt x="409352" y="506731"/>
                  <a:pt x="297168" y="506731"/>
                </a:cubicBezTo>
                <a:cubicBezTo>
                  <a:pt x="238768" y="506731"/>
                  <a:pt x="183194" y="481615"/>
                  <a:pt x="144480" y="437875"/>
                </a:cubicBezTo>
                <a:cubicBezTo>
                  <a:pt x="137133" y="429503"/>
                  <a:pt x="126678" y="425176"/>
                  <a:pt x="116222" y="425176"/>
                </a:cubicBezTo>
                <a:cubicBezTo>
                  <a:pt x="107368" y="425176"/>
                  <a:pt x="98514" y="428280"/>
                  <a:pt x="91355" y="434582"/>
                </a:cubicBezTo>
                <a:cubicBezTo>
                  <a:pt x="83820" y="441261"/>
                  <a:pt x="79298" y="450385"/>
                  <a:pt x="78639" y="460450"/>
                </a:cubicBezTo>
                <a:cubicBezTo>
                  <a:pt x="78074" y="470515"/>
                  <a:pt x="81371" y="480204"/>
                  <a:pt x="88058" y="487729"/>
                </a:cubicBezTo>
                <a:cubicBezTo>
                  <a:pt x="140995" y="547555"/>
                  <a:pt x="217198" y="581983"/>
                  <a:pt x="297168" y="581983"/>
                </a:cubicBezTo>
                <a:cubicBezTo>
                  <a:pt x="371581" y="581983"/>
                  <a:pt x="441661" y="553011"/>
                  <a:pt x="494315" y="500428"/>
                </a:cubicBezTo>
                <a:cubicBezTo>
                  <a:pt x="546969" y="447846"/>
                  <a:pt x="575981" y="377861"/>
                  <a:pt x="575981" y="303549"/>
                </a:cubicBezTo>
                <a:cubicBezTo>
                  <a:pt x="575981" y="229144"/>
                  <a:pt x="546969" y="159253"/>
                  <a:pt x="494315" y="106670"/>
                </a:cubicBezTo>
                <a:cubicBezTo>
                  <a:pt x="441661" y="54087"/>
                  <a:pt x="371581" y="25115"/>
                  <a:pt x="297168" y="25115"/>
                </a:cubicBezTo>
                <a:close/>
                <a:moveTo>
                  <a:pt x="297168" y="0"/>
                </a:moveTo>
                <a:cubicBezTo>
                  <a:pt x="378268" y="0"/>
                  <a:pt x="454659" y="31606"/>
                  <a:pt x="512023" y="88892"/>
                </a:cubicBezTo>
                <a:cubicBezTo>
                  <a:pt x="569481" y="146271"/>
                  <a:pt x="601036" y="222465"/>
                  <a:pt x="601036" y="303549"/>
                </a:cubicBezTo>
                <a:cubicBezTo>
                  <a:pt x="601036" y="384634"/>
                  <a:pt x="569481" y="460827"/>
                  <a:pt x="512023" y="518112"/>
                </a:cubicBezTo>
                <a:cubicBezTo>
                  <a:pt x="454659" y="575492"/>
                  <a:pt x="378268" y="607004"/>
                  <a:pt x="297168" y="607004"/>
                </a:cubicBezTo>
                <a:cubicBezTo>
                  <a:pt x="209945" y="607004"/>
                  <a:pt x="126866" y="569566"/>
                  <a:pt x="69220" y="504285"/>
                </a:cubicBezTo>
                <a:cubicBezTo>
                  <a:pt x="58105" y="491774"/>
                  <a:pt x="52548" y="475595"/>
                  <a:pt x="53584" y="458945"/>
                </a:cubicBezTo>
                <a:cubicBezTo>
                  <a:pt x="54620" y="442202"/>
                  <a:pt x="62155" y="426869"/>
                  <a:pt x="74683" y="415769"/>
                </a:cubicBezTo>
                <a:cubicBezTo>
                  <a:pt x="100680" y="392911"/>
                  <a:pt x="140430" y="395357"/>
                  <a:pt x="163319" y="421319"/>
                </a:cubicBezTo>
                <a:cubicBezTo>
                  <a:pt x="197229" y="459604"/>
                  <a:pt x="246021" y="481615"/>
                  <a:pt x="297168" y="481615"/>
                </a:cubicBezTo>
                <a:cubicBezTo>
                  <a:pt x="395506" y="481615"/>
                  <a:pt x="475476" y="401754"/>
                  <a:pt x="475476" y="303549"/>
                </a:cubicBezTo>
                <a:cubicBezTo>
                  <a:pt x="475476" y="205345"/>
                  <a:pt x="395506" y="125389"/>
                  <a:pt x="297168" y="125389"/>
                </a:cubicBezTo>
                <a:cubicBezTo>
                  <a:pt x="270511" y="125389"/>
                  <a:pt x="244325" y="131315"/>
                  <a:pt x="220683" y="142603"/>
                </a:cubicBezTo>
                <a:cubicBezTo>
                  <a:pt x="229631" y="155678"/>
                  <a:pt x="232457" y="171952"/>
                  <a:pt x="227936" y="187755"/>
                </a:cubicBezTo>
                <a:cubicBezTo>
                  <a:pt x="222661" y="206662"/>
                  <a:pt x="208061" y="220772"/>
                  <a:pt x="189034" y="225569"/>
                </a:cubicBezTo>
                <a:lnTo>
                  <a:pt x="67713" y="256423"/>
                </a:lnTo>
                <a:cubicBezTo>
                  <a:pt x="63191" y="257551"/>
                  <a:pt x="58670" y="258116"/>
                  <a:pt x="54149" y="258116"/>
                </a:cubicBezTo>
                <a:cubicBezTo>
                  <a:pt x="39737" y="258116"/>
                  <a:pt x="25891" y="252378"/>
                  <a:pt x="15435" y="241654"/>
                </a:cubicBezTo>
                <a:cubicBezTo>
                  <a:pt x="1777" y="227639"/>
                  <a:pt x="-3215" y="207979"/>
                  <a:pt x="2060" y="189072"/>
                </a:cubicBezTo>
                <a:lnTo>
                  <a:pt x="36064" y="68762"/>
                </a:lnTo>
                <a:cubicBezTo>
                  <a:pt x="41339" y="49948"/>
                  <a:pt x="55844" y="35745"/>
                  <a:pt x="74966" y="30947"/>
                </a:cubicBezTo>
                <a:cubicBezTo>
                  <a:pt x="93993" y="26056"/>
                  <a:pt x="113491" y="31606"/>
                  <a:pt x="127243" y="45621"/>
                </a:cubicBezTo>
                <a:lnTo>
                  <a:pt x="130822" y="49384"/>
                </a:lnTo>
                <a:cubicBezTo>
                  <a:pt x="180274" y="17026"/>
                  <a:pt x="237449" y="0"/>
                  <a:pt x="2971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wired-connection-silhouette_69510"/>
          <p:cNvSpPr/>
          <p:nvPr/>
        </p:nvSpPr>
        <p:spPr>
          <a:xfrm>
            <a:off x="10189137" y="2789217"/>
            <a:ext cx="461746" cy="460620"/>
          </a:xfrm>
          <a:custGeom>
            <a:avLst/>
            <a:gdLst>
              <a:gd name="T0" fmla="*/ 6497 w 6497"/>
              <a:gd name="T1" fmla="*/ 1351 h 6490"/>
              <a:gd name="T2" fmla="*/ 5617 w 6497"/>
              <a:gd name="T3" fmla="*/ 471 h 6490"/>
              <a:gd name="T4" fmla="*/ 4728 w 6497"/>
              <a:gd name="T5" fmla="*/ 783 h 6490"/>
              <a:gd name="T6" fmla="*/ 3236 w 6497"/>
              <a:gd name="T7" fmla="*/ 3029 h 6490"/>
              <a:gd name="T8" fmla="*/ 310 w 6497"/>
              <a:gd name="T9" fmla="*/ 0 h 6490"/>
              <a:gd name="T10" fmla="*/ 310 w 6497"/>
              <a:gd name="T11" fmla="*/ 6490 h 6490"/>
              <a:gd name="T12" fmla="*/ 1287 w 6497"/>
              <a:gd name="T13" fmla="*/ 5081 h 6490"/>
              <a:gd name="T14" fmla="*/ 2072 w 6497"/>
              <a:gd name="T15" fmla="*/ 6490 h 6490"/>
              <a:gd name="T16" fmla="*/ 3236 w 6497"/>
              <a:gd name="T17" fmla="*/ 3461 h 6490"/>
              <a:gd name="T18" fmla="*/ 4728 w 6497"/>
              <a:gd name="T19" fmla="*/ 5707 h 6490"/>
              <a:gd name="T20" fmla="*/ 5617 w 6497"/>
              <a:gd name="T21" fmla="*/ 6020 h 6490"/>
              <a:gd name="T22" fmla="*/ 6497 w 6497"/>
              <a:gd name="T23" fmla="*/ 5140 h 6490"/>
              <a:gd name="T24" fmla="*/ 5441 w 6497"/>
              <a:gd name="T25" fmla="*/ 5140 h 6490"/>
              <a:gd name="T26" fmla="*/ 4634 w 6497"/>
              <a:gd name="T27" fmla="*/ 5181 h 6490"/>
              <a:gd name="T28" fmla="*/ 5440 w 6497"/>
              <a:gd name="T29" fmla="*/ 3597 h 6490"/>
              <a:gd name="T30" fmla="*/ 6497 w 6497"/>
              <a:gd name="T31" fmla="*/ 3597 h 6490"/>
              <a:gd name="T32" fmla="*/ 5617 w 6497"/>
              <a:gd name="T33" fmla="*/ 2717 h 6490"/>
              <a:gd name="T34" fmla="*/ 4634 w 6497"/>
              <a:gd name="T35" fmla="*/ 3029 h 6490"/>
              <a:gd name="T36" fmla="*/ 5441 w 6497"/>
              <a:gd name="T37" fmla="*/ 1215 h 6490"/>
              <a:gd name="T38" fmla="*/ 1348 w 6497"/>
              <a:gd name="T39" fmla="*/ 4494 h 6490"/>
              <a:gd name="T40" fmla="*/ 612 w 6497"/>
              <a:gd name="T41" fmla="*/ 4494 h 6490"/>
              <a:gd name="T42" fmla="*/ 1225 w 6497"/>
              <a:gd name="T43" fmla="*/ 3881 h 6490"/>
              <a:gd name="T44" fmla="*/ 1348 w 6497"/>
              <a:gd name="T45" fmla="*/ 4494 h 6490"/>
              <a:gd name="T46" fmla="*/ 735 w 6497"/>
              <a:gd name="T47" fmla="*/ 3516 h 6490"/>
              <a:gd name="T48" fmla="*/ 735 w 6497"/>
              <a:gd name="T49" fmla="*/ 2779 h 6490"/>
              <a:gd name="T50" fmla="*/ 1348 w 6497"/>
              <a:gd name="T51" fmla="*/ 3392 h 6490"/>
              <a:gd name="T52" fmla="*/ 1225 w 6497"/>
              <a:gd name="T53" fmla="*/ 2414 h 6490"/>
              <a:gd name="T54" fmla="*/ 612 w 6497"/>
              <a:gd name="T55" fmla="*/ 1801 h 6490"/>
              <a:gd name="T56" fmla="*/ 1348 w 6497"/>
              <a:gd name="T57" fmla="*/ 1801 h 6490"/>
              <a:gd name="T58" fmla="*/ 1348 w 6497"/>
              <a:gd name="T59" fmla="*/ 1189 h 6490"/>
              <a:gd name="T60" fmla="*/ 612 w 6497"/>
              <a:gd name="T61" fmla="*/ 1189 h 6490"/>
              <a:gd name="T62" fmla="*/ 1225 w 6497"/>
              <a:gd name="T63" fmla="*/ 576 h 6490"/>
              <a:gd name="T64" fmla="*/ 1348 w 6497"/>
              <a:gd name="T65" fmla="*/ 1189 h 6490"/>
              <a:gd name="T66" fmla="*/ 2011 w 6497"/>
              <a:gd name="T67" fmla="*/ 4617 h 6490"/>
              <a:gd name="T68" fmla="*/ 2011 w 6497"/>
              <a:gd name="T69" fmla="*/ 3881 h 6490"/>
              <a:gd name="T70" fmla="*/ 2624 w 6497"/>
              <a:gd name="T71" fmla="*/ 4494 h 6490"/>
              <a:gd name="T72" fmla="*/ 2011 w 6497"/>
              <a:gd name="T73" fmla="*/ 3516 h 6490"/>
              <a:gd name="T74" fmla="*/ 2011 w 6497"/>
              <a:gd name="T75" fmla="*/ 2779 h 6490"/>
              <a:gd name="T76" fmla="*/ 2624 w 6497"/>
              <a:gd name="T77" fmla="*/ 3392 h 6490"/>
              <a:gd name="T78" fmla="*/ 2011 w 6497"/>
              <a:gd name="T79" fmla="*/ 2414 h 6490"/>
              <a:gd name="T80" fmla="*/ 2011 w 6497"/>
              <a:gd name="T81" fmla="*/ 1678 h 6490"/>
              <a:gd name="T82" fmla="*/ 2624 w 6497"/>
              <a:gd name="T83" fmla="*/ 2291 h 6490"/>
              <a:gd name="T84" fmla="*/ 2011 w 6497"/>
              <a:gd name="T85" fmla="*/ 1313 h 6490"/>
              <a:gd name="T86" fmla="*/ 2011 w 6497"/>
              <a:gd name="T87" fmla="*/ 576 h 6490"/>
              <a:gd name="T88" fmla="*/ 2624 w 6497"/>
              <a:gd name="T89" fmla="*/ 1189 h 6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97" h="6490">
                <a:moveTo>
                  <a:pt x="5617" y="1528"/>
                </a:moveTo>
                <a:lnTo>
                  <a:pt x="6320" y="1528"/>
                </a:lnTo>
                <a:cubicBezTo>
                  <a:pt x="6418" y="1528"/>
                  <a:pt x="6497" y="1448"/>
                  <a:pt x="6497" y="1351"/>
                </a:cubicBezTo>
                <a:lnTo>
                  <a:pt x="6497" y="648"/>
                </a:lnTo>
                <a:cubicBezTo>
                  <a:pt x="6497" y="550"/>
                  <a:pt x="6418" y="471"/>
                  <a:pt x="6320" y="471"/>
                </a:cubicBezTo>
                <a:lnTo>
                  <a:pt x="5617" y="471"/>
                </a:lnTo>
                <a:cubicBezTo>
                  <a:pt x="5520" y="471"/>
                  <a:pt x="5440" y="550"/>
                  <a:pt x="5440" y="648"/>
                </a:cubicBezTo>
                <a:lnTo>
                  <a:pt x="5440" y="783"/>
                </a:lnTo>
                <a:lnTo>
                  <a:pt x="4728" y="783"/>
                </a:lnTo>
                <a:cubicBezTo>
                  <a:pt x="4438" y="783"/>
                  <a:pt x="4202" y="1019"/>
                  <a:pt x="4202" y="1309"/>
                </a:cubicBezTo>
                <a:lnTo>
                  <a:pt x="4202" y="3029"/>
                </a:lnTo>
                <a:lnTo>
                  <a:pt x="3236" y="3029"/>
                </a:lnTo>
                <a:lnTo>
                  <a:pt x="3236" y="310"/>
                </a:lnTo>
                <a:cubicBezTo>
                  <a:pt x="3236" y="139"/>
                  <a:pt x="3097" y="0"/>
                  <a:pt x="2926" y="0"/>
                </a:cubicBezTo>
                <a:lnTo>
                  <a:pt x="310" y="0"/>
                </a:lnTo>
                <a:cubicBezTo>
                  <a:pt x="139" y="0"/>
                  <a:pt x="0" y="139"/>
                  <a:pt x="0" y="310"/>
                </a:cubicBezTo>
                <a:lnTo>
                  <a:pt x="0" y="6180"/>
                </a:lnTo>
                <a:cubicBezTo>
                  <a:pt x="0" y="6351"/>
                  <a:pt x="139" y="6490"/>
                  <a:pt x="310" y="6490"/>
                </a:cubicBezTo>
                <a:lnTo>
                  <a:pt x="1164" y="6490"/>
                </a:lnTo>
                <a:lnTo>
                  <a:pt x="1164" y="5205"/>
                </a:lnTo>
                <a:cubicBezTo>
                  <a:pt x="1164" y="5137"/>
                  <a:pt x="1219" y="5081"/>
                  <a:pt x="1287" y="5081"/>
                </a:cubicBezTo>
                <a:lnTo>
                  <a:pt x="1949" y="5081"/>
                </a:lnTo>
                <a:cubicBezTo>
                  <a:pt x="2017" y="5081"/>
                  <a:pt x="2072" y="5137"/>
                  <a:pt x="2072" y="5205"/>
                </a:cubicBezTo>
                <a:lnTo>
                  <a:pt x="2072" y="6490"/>
                </a:lnTo>
                <a:lnTo>
                  <a:pt x="2926" y="6490"/>
                </a:lnTo>
                <a:cubicBezTo>
                  <a:pt x="3097" y="6490"/>
                  <a:pt x="3236" y="6351"/>
                  <a:pt x="3236" y="6180"/>
                </a:cubicBezTo>
                <a:lnTo>
                  <a:pt x="3236" y="3461"/>
                </a:lnTo>
                <a:lnTo>
                  <a:pt x="4202" y="3461"/>
                </a:lnTo>
                <a:lnTo>
                  <a:pt x="4202" y="5181"/>
                </a:lnTo>
                <a:cubicBezTo>
                  <a:pt x="4202" y="5471"/>
                  <a:pt x="4438" y="5707"/>
                  <a:pt x="4728" y="5707"/>
                </a:cubicBezTo>
                <a:lnTo>
                  <a:pt x="5441" y="5707"/>
                </a:lnTo>
                <a:lnTo>
                  <a:pt x="5441" y="5843"/>
                </a:lnTo>
                <a:cubicBezTo>
                  <a:pt x="5441" y="5940"/>
                  <a:pt x="5520" y="6020"/>
                  <a:pt x="5617" y="6020"/>
                </a:cubicBezTo>
                <a:lnTo>
                  <a:pt x="6321" y="6020"/>
                </a:lnTo>
                <a:cubicBezTo>
                  <a:pt x="6418" y="6020"/>
                  <a:pt x="6497" y="5940"/>
                  <a:pt x="6497" y="5843"/>
                </a:cubicBezTo>
                <a:lnTo>
                  <a:pt x="6497" y="5140"/>
                </a:lnTo>
                <a:cubicBezTo>
                  <a:pt x="6497" y="5042"/>
                  <a:pt x="6418" y="4963"/>
                  <a:pt x="6321" y="4963"/>
                </a:cubicBezTo>
                <a:lnTo>
                  <a:pt x="5617" y="4963"/>
                </a:lnTo>
                <a:cubicBezTo>
                  <a:pt x="5520" y="4963"/>
                  <a:pt x="5441" y="5042"/>
                  <a:pt x="5441" y="5140"/>
                </a:cubicBezTo>
                <a:lnTo>
                  <a:pt x="5441" y="5275"/>
                </a:lnTo>
                <a:lnTo>
                  <a:pt x="4728" y="5275"/>
                </a:lnTo>
                <a:cubicBezTo>
                  <a:pt x="4676" y="5275"/>
                  <a:pt x="4634" y="5233"/>
                  <a:pt x="4634" y="5181"/>
                </a:cubicBezTo>
                <a:lnTo>
                  <a:pt x="4634" y="3461"/>
                </a:lnTo>
                <a:lnTo>
                  <a:pt x="5440" y="3461"/>
                </a:lnTo>
                <a:lnTo>
                  <a:pt x="5440" y="3597"/>
                </a:lnTo>
                <a:cubicBezTo>
                  <a:pt x="5440" y="3694"/>
                  <a:pt x="5520" y="3774"/>
                  <a:pt x="5617" y="3774"/>
                </a:cubicBezTo>
                <a:lnTo>
                  <a:pt x="6320" y="3774"/>
                </a:lnTo>
                <a:cubicBezTo>
                  <a:pt x="6418" y="3774"/>
                  <a:pt x="6497" y="3694"/>
                  <a:pt x="6497" y="3597"/>
                </a:cubicBezTo>
                <a:lnTo>
                  <a:pt x="6497" y="2894"/>
                </a:lnTo>
                <a:cubicBezTo>
                  <a:pt x="6497" y="2796"/>
                  <a:pt x="6418" y="2717"/>
                  <a:pt x="6320" y="2717"/>
                </a:cubicBezTo>
                <a:lnTo>
                  <a:pt x="5617" y="2717"/>
                </a:lnTo>
                <a:cubicBezTo>
                  <a:pt x="5520" y="2717"/>
                  <a:pt x="5440" y="2796"/>
                  <a:pt x="5440" y="2894"/>
                </a:cubicBezTo>
                <a:lnTo>
                  <a:pt x="5440" y="3029"/>
                </a:lnTo>
                <a:lnTo>
                  <a:pt x="4634" y="3029"/>
                </a:lnTo>
                <a:lnTo>
                  <a:pt x="4634" y="1309"/>
                </a:lnTo>
                <a:cubicBezTo>
                  <a:pt x="4634" y="1257"/>
                  <a:pt x="4676" y="1215"/>
                  <a:pt x="4728" y="1215"/>
                </a:cubicBezTo>
                <a:lnTo>
                  <a:pt x="5441" y="1215"/>
                </a:lnTo>
                <a:lnTo>
                  <a:pt x="5441" y="1351"/>
                </a:lnTo>
                <a:cubicBezTo>
                  <a:pt x="5440" y="1448"/>
                  <a:pt x="5520" y="1528"/>
                  <a:pt x="5617" y="1528"/>
                </a:cubicBezTo>
                <a:close/>
                <a:moveTo>
                  <a:pt x="1348" y="4494"/>
                </a:moveTo>
                <a:cubicBezTo>
                  <a:pt x="1348" y="4562"/>
                  <a:pt x="1293" y="4617"/>
                  <a:pt x="1225" y="4617"/>
                </a:cubicBezTo>
                <a:lnTo>
                  <a:pt x="735" y="4617"/>
                </a:lnTo>
                <a:cubicBezTo>
                  <a:pt x="667" y="4617"/>
                  <a:pt x="612" y="4562"/>
                  <a:pt x="612" y="4494"/>
                </a:cubicBezTo>
                <a:lnTo>
                  <a:pt x="612" y="4004"/>
                </a:lnTo>
                <a:cubicBezTo>
                  <a:pt x="612" y="3936"/>
                  <a:pt x="667" y="3881"/>
                  <a:pt x="735" y="3881"/>
                </a:cubicBezTo>
                <a:lnTo>
                  <a:pt x="1225" y="3881"/>
                </a:lnTo>
                <a:cubicBezTo>
                  <a:pt x="1293" y="3881"/>
                  <a:pt x="1348" y="3936"/>
                  <a:pt x="1348" y="4004"/>
                </a:cubicBezTo>
                <a:lnTo>
                  <a:pt x="1348" y="4494"/>
                </a:lnTo>
                <a:lnTo>
                  <a:pt x="1348" y="4494"/>
                </a:lnTo>
                <a:close/>
                <a:moveTo>
                  <a:pt x="1348" y="3392"/>
                </a:moveTo>
                <a:cubicBezTo>
                  <a:pt x="1348" y="3460"/>
                  <a:pt x="1293" y="3516"/>
                  <a:pt x="1225" y="3516"/>
                </a:cubicBezTo>
                <a:lnTo>
                  <a:pt x="735" y="3516"/>
                </a:lnTo>
                <a:cubicBezTo>
                  <a:pt x="667" y="3516"/>
                  <a:pt x="612" y="3460"/>
                  <a:pt x="612" y="3392"/>
                </a:cubicBezTo>
                <a:lnTo>
                  <a:pt x="612" y="2903"/>
                </a:lnTo>
                <a:cubicBezTo>
                  <a:pt x="612" y="2835"/>
                  <a:pt x="667" y="2779"/>
                  <a:pt x="735" y="2779"/>
                </a:cubicBezTo>
                <a:lnTo>
                  <a:pt x="1225" y="2779"/>
                </a:lnTo>
                <a:cubicBezTo>
                  <a:pt x="1293" y="2779"/>
                  <a:pt x="1348" y="2835"/>
                  <a:pt x="1348" y="2903"/>
                </a:cubicBezTo>
                <a:lnTo>
                  <a:pt x="1348" y="3392"/>
                </a:lnTo>
                <a:lnTo>
                  <a:pt x="1348" y="3392"/>
                </a:lnTo>
                <a:close/>
                <a:moveTo>
                  <a:pt x="1348" y="2291"/>
                </a:moveTo>
                <a:cubicBezTo>
                  <a:pt x="1348" y="2359"/>
                  <a:pt x="1293" y="2414"/>
                  <a:pt x="1225" y="2414"/>
                </a:cubicBezTo>
                <a:lnTo>
                  <a:pt x="735" y="2414"/>
                </a:lnTo>
                <a:cubicBezTo>
                  <a:pt x="667" y="2414"/>
                  <a:pt x="612" y="2359"/>
                  <a:pt x="612" y="2291"/>
                </a:cubicBezTo>
                <a:lnTo>
                  <a:pt x="612" y="1801"/>
                </a:lnTo>
                <a:cubicBezTo>
                  <a:pt x="612" y="1733"/>
                  <a:pt x="667" y="1678"/>
                  <a:pt x="735" y="1678"/>
                </a:cubicBezTo>
                <a:lnTo>
                  <a:pt x="1225" y="1678"/>
                </a:lnTo>
                <a:cubicBezTo>
                  <a:pt x="1293" y="1678"/>
                  <a:pt x="1348" y="1733"/>
                  <a:pt x="1348" y="1801"/>
                </a:cubicBezTo>
                <a:lnTo>
                  <a:pt x="1348" y="2291"/>
                </a:lnTo>
                <a:lnTo>
                  <a:pt x="1348" y="2291"/>
                </a:lnTo>
                <a:close/>
                <a:moveTo>
                  <a:pt x="1348" y="1189"/>
                </a:moveTo>
                <a:cubicBezTo>
                  <a:pt x="1348" y="1257"/>
                  <a:pt x="1293" y="1313"/>
                  <a:pt x="1225" y="1313"/>
                </a:cubicBezTo>
                <a:lnTo>
                  <a:pt x="735" y="1313"/>
                </a:lnTo>
                <a:cubicBezTo>
                  <a:pt x="667" y="1313"/>
                  <a:pt x="612" y="1257"/>
                  <a:pt x="612" y="1189"/>
                </a:cubicBezTo>
                <a:lnTo>
                  <a:pt x="612" y="700"/>
                </a:lnTo>
                <a:cubicBezTo>
                  <a:pt x="612" y="632"/>
                  <a:pt x="667" y="576"/>
                  <a:pt x="735" y="576"/>
                </a:cubicBezTo>
                <a:lnTo>
                  <a:pt x="1225" y="576"/>
                </a:lnTo>
                <a:cubicBezTo>
                  <a:pt x="1293" y="576"/>
                  <a:pt x="1348" y="632"/>
                  <a:pt x="1348" y="700"/>
                </a:cubicBezTo>
                <a:lnTo>
                  <a:pt x="1348" y="1189"/>
                </a:lnTo>
                <a:lnTo>
                  <a:pt x="1348" y="1189"/>
                </a:lnTo>
                <a:close/>
                <a:moveTo>
                  <a:pt x="2624" y="4494"/>
                </a:moveTo>
                <a:cubicBezTo>
                  <a:pt x="2624" y="4562"/>
                  <a:pt x="2569" y="4617"/>
                  <a:pt x="2501" y="4617"/>
                </a:cubicBezTo>
                <a:lnTo>
                  <a:pt x="2011" y="4617"/>
                </a:lnTo>
                <a:cubicBezTo>
                  <a:pt x="1943" y="4617"/>
                  <a:pt x="1888" y="4562"/>
                  <a:pt x="1888" y="4494"/>
                </a:cubicBezTo>
                <a:lnTo>
                  <a:pt x="1888" y="4004"/>
                </a:lnTo>
                <a:cubicBezTo>
                  <a:pt x="1888" y="3936"/>
                  <a:pt x="1943" y="3881"/>
                  <a:pt x="2011" y="3881"/>
                </a:cubicBezTo>
                <a:lnTo>
                  <a:pt x="2501" y="3881"/>
                </a:lnTo>
                <a:cubicBezTo>
                  <a:pt x="2569" y="3881"/>
                  <a:pt x="2624" y="3936"/>
                  <a:pt x="2624" y="4004"/>
                </a:cubicBezTo>
                <a:lnTo>
                  <a:pt x="2624" y="4494"/>
                </a:lnTo>
                <a:close/>
                <a:moveTo>
                  <a:pt x="2624" y="3392"/>
                </a:moveTo>
                <a:cubicBezTo>
                  <a:pt x="2624" y="3460"/>
                  <a:pt x="2569" y="3516"/>
                  <a:pt x="2501" y="3516"/>
                </a:cubicBezTo>
                <a:lnTo>
                  <a:pt x="2011" y="3516"/>
                </a:lnTo>
                <a:cubicBezTo>
                  <a:pt x="1943" y="3516"/>
                  <a:pt x="1888" y="3460"/>
                  <a:pt x="1888" y="3392"/>
                </a:cubicBezTo>
                <a:lnTo>
                  <a:pt x="1888" y="2903"/>
                </a:lnTo>
                <a:cubicBezTo>
                  <a:pt x="1888" y="2835"/>
                  <a:pt x="1943" y="2779"/>
                  <a:pt x="2011" y="2779"/>
                </a:cubicBezTo>
                <a:lnTo>
                  <a:pt x="2501" y="2779"/>
                </a:lnTo>
                <a:cubicBezTo>
                  <a:pt x="2569" y="2779"/>
                  <a:pt x="2624" y="2835"/>
                  <a:pt x="2624" y="2903"/>
                </a:cubicBezTo>
                <a:lnTo>
                  <a:pt x="2624" y="3392"/>
                </a:lnTo>
                <a:close/>
                <a:moveTo>
                  <a:pt x="2624" y="2291"/>
                </a:moveTo>
                <a:cubicBezTo>
                  <a:pt x="2624" y="2359"/>
                  <a:pt x="2569" y="2414"/>
                  <a:pt x="2501" y="2414"/>
                </a:cubicBezTo>
                <a:lnTo>
                  <a:pt x="2011" y="2414"/>
                </a:lnTo>
                <a:cubicBezTo>
                  <a:pt x="1943" y="2414"/>
                  <a:pt x="1888" y="2359"/>
                  <a:pt x="1888" y="2291"/>
                </a:cubicBezTo>
                <a:lnTo>
                  <a:pt x="1888" y="1801"/>
                </a:lnTo>
                <a:cubicBezTo>
                  <a:pt x="1888" y="1733"/>
                  <a:pt x="1943" y="1678"/>
                  <a:pt x="2011" y="1678"/>
                </a:cubicBezTo>
                <a:lnTo>
                  <a:pt x="2501" y="1678"/>
                </a:lnTo>
                <a:cubicBezTo>
                  <a:pt x="2569" y="1678"/>
                  <a:pt x="2624" y="1733"/>
                  <a:pt x="2624" y="1801"/>
                </a:cubicBezTo>
                <a:lnTo>
                  <a:pt x="2624" y="2291"/>
                </a:lnTo>
                <a:close/>
                <a:moveTo>
                  <a:pt x="2624" y="1189"/>
                </a:moveTo>
                <a:cubicBezTo>
                  <a:pt x="2624" y="1257"/>
                  <a:pt x="2569" y="1313"/>
                  <a:pt x="2501" y="1313"/>
                </a:cubicBezTo>
                <a:lnTo>
                  <a:pt x="2011" y="1313"/>
                </a:lnTo>
                <a:cubicBezTo>
                  <a:pt x="1943" y="1313"/>
                  <a:pt x="1888" y="1257"/>
                  <a:pt x="1888" y="1189"/>
                </a:cubicBezTo>
                <a:lnTo>
                  <a:pt x="1888" y="700"/>
                </a:lnTo>
                <a:cubicBezTo>
                  <a:pt x="1888" y="632"/>
                  <a:pt x="1943" y="576"/>
                  <a:pt x="2011" y="576"/>
                </a:cubicBezTo>
                <a:lnTo>
                  <a:pt x="2501" y="576"/>
                </a:lnTo>
                <a:cubicBezTo>
                  <a:pt x="2569" y="576"/>
                  <a:pt x="2624" y="632"/>
                  <a:pt x="2624" y="700"/>
                </a:cubicBezTo>
                <a:lnTo>
                  <a:pt x="2624" y="118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文本框 1"/>
          <p:cNvSpPr txBox="1"/>
          <p:nvPr/>
        </p:nvSpPr>
        <p:spPr>
          <a:xfrm>
            <a:off x="5941060" y="3244850"/>
            <a:ext cx="309880" cy="368300"/>
          </a:xfrm>
          <a:prstGeom prst="rect">
            <a:avLst/>
          </a:prstGeom>
          <a:noFill/>
        </p:spPr>
        <p:txBody>
          <a:bodyPr wrap="none" rtlCol="0" anchor="t">
            <a:spAutoFit/>
          </a:bodyPr>
          <a:p>
            <a:pPr algn="ctr"/>
            <a:endParaRPr lang="zh-CN" altLang="en-US"/>
          </a:p>
        </p:txBody>
      </p:sp>
      <p:sp>
        <p:nvSpPr>
          <p:cNvPr id="4" name="矩形 3"/>
          <p:cNvSpPr/>
          <p:nvPr/>
        </p:nvSpPr>
        <p:spPr>
          <a:xfrm>
            <a:off x="1214120" y="508635"/>
            <a:ext cx="9763760" cy="706755"/>
          </a:xfrm>
          <a:prstGeom prst="rect">
            <a:avLst/>
          </a:prstGeom>
        </p:spPr>
        <p:txBody>
          <a:bodyPr wrap="square">
            <a:spAutoFit/>
          </a:bodyPr>
          <a:p>
            <a:pPr algn="ctr"/>
            <a:r>
              <a:rPr lang="zh-CN" altLang="en-US" sz="4000" b="1" spc="600" dirty="0">
                <a:solidFill>
                  <a:srgbClr val="1D78FA"/>
                </a:solidFill>
                <a:latin typeface="华文中宋" panose="02010600040101010101" charset="-122"/>
                <a:ea typeface="华文中宋" panose="02010600040101010101" charset="-122"/>
              </a:rPr>
              <a:t>北京应急管理学会网站建设解决</a:t>
            </a:r>
            <a:r>
              <a:rPr lang="zh-CN" altLang="en-US" sz="4000" b="1" spc="600" dirty="0">
                <a:solidFill>
                  <a:srgbClr val="1D78FA"/>
                </a:solidFill>
                <a:latin typeface="华文中宋" panose="02010600040101010101" charset="-122"/>
                <a:ea typeface="华文中宋" panose="02010600040101010101" charset="-122"/>
              </a:rPr>
              <a:t>方案</a:t>
            </a:r>
            <a:endParaRPr lang="zh-CN" altLang="en-US" sz="4000" b="1" spc="600" dirty="0">
              <a:solidFill>
                <a:srgbClr val="1D78FA"/>
              </a:solidFill>
              <a:latin typeface="华文中宋" panose="02010600040101010101" charset="-122"/>
              <a:ea typeface="华文中宋"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矩形 6"/>
          <p:cNvSpPr/>
          <p:nvPr/>
        </p:nvSpPr>
        <p:spPr>
          <a:xfrm>
            <a:off x="0" y="1"/>
            <a:ext cx="12192000" cy="6858000"/>
          </a:xfrm>
          <a:prstGeom prst="rect">
            <a:avLst/>
          </a:prstGeom>
          <a:gradFill flip="none" rotWithShape="1">
            <a:gsLst>
              <a:gs pos="0">
                <a:schemeClr val="bg1"/>
              </a:gs>
              <a:gs pos="100000">
                <a:srgbClr val="1D78FA">
                  <a:alpha val="48000"/>
                </a:srgbClr>
              </a:gs>
            </a:gsLst>
            <a:lin ang="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7F7F7F"/>
              </a:solidFill>
              <a:effectLst/>
              <a:uLnTx/>
              <a:uFillTx/>
              <a:latin typeface="Roboto Regular" panose="02000000000000000000" charset="-122"/>
              <a:ea typeface="思源黑体 CN Regular" panose="020B0500000000000000" charset="-122"/>
              <a:cs typeface="+mn-cs"/>
            </a:endParaRPr>
          </a:p>
        </p:txBody>
      </p:sp>
      <p:sp>
        <p:nvSpPr>
          <p:cNvPr id="8" name="文本框 7"/>
          <p:cNvSpPr txBox="1"/>
          <p:nvPr/>
        </p:nvSpPr>
        <p:spPr>
          <a:xfrm>
            <a:off x="172495" y="305214"/>
            <a:ext cx="2345492"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2400" kern="0" dirty="0">
                <a:solidFill>
                  <a:srgbClr val="0A5DD6"/>
                </a:solidFill>
                <a:latin typeface="华文中宋" panose="02010600040101010101" charset="-122"/>
                <a:ea typeface="华文中宋" panose="02010600040101010101" charset="-122"/>
              </a:rPr>
              <a:t>视觉创意</a:t>
            </a:r>
            <a:endParaRPr lang="zh-CN" altLang="en-US" sz="2400" kern="0" dirty="0">
              <a:solidFill>
                <a:srgbClr val="0A5DD6"/>
              </a:solidFill>
              <a:latin typeface="华文中宋" panose="02010600040101010101" charset="-122"/>
              <a:ea typeface="华文中宋" panose="02010600040101010101" charset="-122"/>
            </a:endParaRPr>
          </a:p>
        </p:txBody>
      </p:sp>
      <p:sp>
        <p:nvSpPr>
          <p:cNvPr id="9" name="矩形 8"/>
          <p:cNvSpPr/>
          <p:nvPr/>
        </p:nvSpPr>
        <p:spPr>
          <a:xfrm>
            <a:off x="172495" y="1454126"/>
            <a:ext cx="10045562" cy="2090057"/>
          </a:xfrm>
          <a:prstGeom prst="rect">
            <a:avLst/>
          </a:prstGeom>
          <a:gradFill>
            <a:gsLst>
              <a:gs pos="62000">
                <a:schemeClr val="bg1"/>
              </a:gs>
              <a:gs pos="100000">
                <a:schemeClr val="bg1">
                  <a:alpha val="0"/>
                </a:schemeClr>
              </a:gs>
            </a:gsLst>
            <a:lin ang="0" scaled="1"/>
          </a:gradFill>
          <a:ln>
            <a:solidFill>
              <a:srgbClr val="0A5D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2495" y="4055811"/>
            <a:ext cx="10045562" cy="2090057"/>
          </a:xfrm>
          <a:prstGeom prst="rect">
            <a:avLst/>
          </a:prstGeom>
          <a:gradFill>
            <a:gsLst>
              <a:gs pos="62000">
                <a:schemeClr val="bg1"/>
              </a:gs>
              <a:gs pos="100000">
                <a:schemeClr val="bg1">
                  <a:alpha val="0"/>
                </a:schemeClr>
              </a:gs>
            </a:gsLst>
            <a:lin ang="0" scaled="1"/>
          </a:gradFill>
          <a:ln>
            <a:solidFill>
              <a:srgbClr val="0A5D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72495" y="1454126"/>
            <a:ext cx="189455" cy="2090056"/>
          </a:xfrm>
          <a:prstGeom prst="rect">
            <a:avLst/>
          </a:prstGeom>
          <a:solidFill>
            <a:srgbClr val="0A5D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72495" y="4055812"/>
            <a:ext cx="189455" cy="2090056"/>
          </a:xfrm>
          <a:prstGeom prst="rect">
            <a:avLst/>
          </a:prstGeom>
          <a:solidFill>
            <a:srgbClr val="0A5D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a:off x="714375" y="2320982"/>
            <a:ext cx="6019800" cy="0"/>
          </a:xfrm>
          <a:prstGeom prst="line">
            <a:avLst/>
          </a:prstGeom>
          <a:ln>
            <a:gradFill flip="none" rotWithShape="1">
              <a:gsLst>
                <a:gs pos="0">
                  <a:schemeClr val="bg1"/>
                </a:gs>
                <a:gs pos="59000">
                  <a:srgbClr val="0A5DD6"/>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534670" y="2379980"/>
            <a:ext cx="8194040" cy="975995"/>
          </a:xfrm>
          <a:prstGeom prst="rect">
            <a:avLst/>
          </a:prstGeom>
        </p:spPr>
        <p:txBody>
          <a:bodyPr wrap="square">
            <a:spAutoFit/>
          </a:bodyPr>
          <a:lstStyle/>
          <a:p>
            <a:pPr>
              <a:lnSpc>
                <a:spcPct val="120000"/>
              </a:lnSpc>
            </a:pPr>
            <a:r>
              <a:rPr lang="zh-CN" altLang="en-US" sz="1600" dirty="0">
                <a:latin typeface="华文中宋" panose="02010600040101010101" charset="-122"/>
                <a:ea typeface="华文中宋" panose="02010600040101010101" charset="-122"/>
                <a:sym typeface="+mn-ea"/>
              </a:rPr>
              <a:t>网站整体的视觉设计感受将是决定网站成功的最主要因素，睿航伟业一直奉行必须坚持以网站设计理论为基准，同时具有大胆创新、个性化的设计风格，体现网站的独树一帜，成为典范与标杆。</a:t>
            </a:r>
            <a:endParaRPr lang="zh-CN" altLang="en-US" sz="1600" dirty="0">
              <a:solidFill>
                <a:prstClr val="black"/>
              </a:solidFill>
              <a:latin typeface="华文中宋" panose="02010600040101010101" charset="-122"/>
              <a:ea typeface="华文中宋" panose="02010600040101010101" charset="-122"/>
              <a:sym typeface="+mn-ea"/>
            </a:endParaRPr>
          </a:p>
        </p:txBody>
      </p:sp>
      <p:cxnSp>
        <p:nvCxnSpPr>
          <p:cNvPr id="21" name="直接连接符 20"/>
          <p:cNvCxnSpPr/>
          <p:nvPr/>
        </p:nvCxnSpPr>
        <p:spPr>
          <a:xfrm>
            <a:off x="714375" y="4969325"/>
            <a:ext cx="6019800" cy="0"/>
          </a:xfrm>
          <a:prstGeom prst="line">
            <a:avLst/>
          </a:prstGeom>
          <a:ln>
            <a:gradFill flip="none" rotWithShape="1">
              <a:gsLst>
                <a:gs pos="0">
                  <a:schemeClr val="bg1"/>
                </a:gs>
                <a:gs pos="59000">
                  <a:srgbClr val="0A5DD6"/>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534670" y="5026660"/>
            <a:ext cx="8429625" cy="1198880"/>
          </a:xfrm>
          <a:prstGeom prst="rect">
            <a:avLst/>
          </a:prstGeom>
        </p:spPr>
        <p:txBody>
          <a:bodyPr wrap="square">
            <a:spAutoFit/>
          </a:bodyPr>
          <a:lstStyle/>
          <a:p>
            <a:pPr>
              <a:lnSpc>
                <a:spcPct val="150000"/>
              </a:lnSpc>
            </a:pPr>
            <a:r>
              <a:rPr lang="zh-CN" altLang="en-US" sz="1600" dirty="0">
                <a:latin typeface="华文中宋" panose="02010600040101010101" charset="-122"/>
                <a:ea typeface="华文中宋" panose="02010600040101010101" charset="-122"/>
                <a:cs typeface="华文中宋" panose="02010600040101010101" charset="-122"/>
                <a:sym typeface="+mn-ea"/>
              </a:rPr>
              <a:t>网站色彩以学会</a:t>
            </a:r>
            <a:r>
              <a:rPr lang="zh-CN" altLang="en-US" sz="1600" dirty="0">
                <a:latin typeface="华文中宋" panose="02010600040101010101" charset="-122"/>
                <a:ea typeface="华文中宋" panose="02010600040101010101" charset="-122"/>
                <a:cs typeface="华文中宋" panose="02010600040101010101" charset="-122"/>
                <a:sym typeface="+mn-ea"/>
              </a:rPr>
              <a:t>颜色为基调加以图片变化配合来表现，表达学会形象。可以通过布局与</a:t>
            </a:r>
            <a:endParaRPr lang="zh-CN" altLang="en-US" sz="1600" dirty="0">
              <a:latin typeface="华文中宋" panose="02010600040101010101" charset="-122"/>
              <a:ea typeface="华文中宋" panose="02010600040101010101" charset="-122"/>
              <a:cs typeface="华文中宋" panose="02010600040101010101" charset="-122"/>
              <a:sym typeface="+mn-ea"/>
            </a:endParaRPr>
          </a:p>
          <a:p>
            <a:pPr>
              <a:lnSpc>
                <a:spcPct val="150000"/>
              </a:lnSpc>
            </a:pPr>
            <a:r>
              <a:rPr lang="zh-CN" altLang="en-US" sz="1600" dirty="0">
                <a:latin typeface="华文中宋" panose="02010600040101010101" charset="-122"/>
                <a:ea typeface="华文中宋" panose="02010600040101010101" charset="-122"/>
                <a:cs typeface="华文中宋" panose="02010600040101010101" charset="-122"/>
                <a:sym typeface="+mn-ea"/>
              </a:rPr>
              <a:t>颜色的调整使网站</a:t>
            </a:r>
            <a:r>
              <a:rPr lang="zh-CN" altLang="en-US" sz="1600" dirty="0">
                <a:latin typeface="华文中宋" panose="02010600040101010101" charset="-122"/>
                <a:ea typeface="华文中宋" panose="02010600040101010101" charset="-122"/>
                <a:cs typeface="华文中宋" panose="02010600040101010101" charset="-122"/>
                <a:sym typeface="+mn-ea"/>
              </a:rPr>
              <a:t>页面更加轻松明。网站主色调我们一般根据学会</a:t>
            </a:r>
            <a:r>
              <a:rPr lang="en-US" altLang="zh-CN" sz="1600" dirty="0">
                <a:latin typeface="华文中宋" panose="02010600040101010101" charset="-122"/>
                <a:ea typeface="华文中宋" panose="02010600040101010101" charset="-122"/>
                <a:cs typeface="华文中宋" panose="02010600040101010101" charset="-122"/>
                <a:sym typeface="+mn-ea"/>
              </a:rPr>
              <a:t>VI</a:t>
            </a:r>
            <a:r>
              <a:rPr lang="zh-CN" altLang="en-US" sz="1600" dirty="0">
                <a:latin typeface="华文中宋" panose="02010600040101010101" charset="-122"/>
                <a:ea typeface="华文中宋" panose="02010600040101010101" charset="-122"/>
                <a:cs typeface="华文中宋" panose="02010600040101010101" charset="-122"/>
                <a:sym typeface="+mn-ea"/>
              </a:rPr>
              <a:t>色相协调的色彩搭配。</a:t>
            </a:r>
            <a:endParaRPr lang="zh-CN" altLang="en-US" sz="1600" dirty="0">
              <a:latin typeface="华文中宋" panose="02010600040101010101" charset="-122"/>
              <a:ea typeface="华文中宋" panose="02010600040101010101" charset="-122"/>
              <a:cs typeface="华文中宋" panose="02010600040101010101" charset="-122"/>
            </a:endParaRPr>
          </a:p>
          <a:p>
            <a:pPr>
              <a:lnSpc>
                <a:spcPct val="150000"/>
              </a:lnSpc>
            </a:pPr>
            <a:endParaRPr lang="zh-CN" altLang="en-US" sz="1600" dirty="0">
              <a:solidFill>
                <a:prstClr val="black"/>
              </a:solidFill>
              <a:latin typeface="华文中宋" panose="02010600040101010101" charset="-122"/>
              <a:ea typeface="华文中宋" panose="02010600040101010101" charset="-122"/>
              <a:cs typeface="华文中宋"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72495" y="305214"/>
            <a:ext cx="2345492"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2400" kern="0" noProof="0" dirty="0">
                <a:ln>
                  <a:noFill/>
                </a:ln>
                <a:solidFill>
                  <a:srgbClr val="0A5DD6"/>
                </a:solidFill>
                <a:effectLst/>
                <a:uLnTx/>
                <a:uFillTx/>
                <a:latin typeface="华文中宋" panose="02010600040101010101" charset="-122"/>
                <a:ea typeface="华文中宋" panose="02010600040101010101" charset="-122"/>
                <a:sym typeface="+mn-ea"/>
              </a:rPr>
              <a:t>网站页面</a:t>
            </a:r>
            <a:r>
              <a:rPr lang="zh-CN" altLang="en-US" sz="2400" kern="0" noProof="0" dirty="0">
                <a:ln>
                  <a:noFill/>
                </a:ln>
                <a:solidFill>
                  <a:srgbClr val="0A5DD6"/>
                </a:solidFill>
                <a:effectLst/>
                <a:uLnTx/>
                <a:uFillTx/>
                <a:latin typeface="华文中宋" panose="02010600040101010101" charset="-122"/>
                <a:ea typeface="华文中宋" panose="02010600040101010101" charset="-122"/>
                <a:sym typeface="+mn-ea"/>
              </a:rPr>
              <a:t>设计</a:t>
            </a:r>
            <a:endParaRPr lang="zh-CN" altLang="en-US" sz="2400" kern="0" noProof="0" dirty="0">
              <a:ln>
                <a:noFill/>
              </a:ln>
              <a:solidFill>
                <a:srgbClr val="0A5DD6"/>
              </a:solidFill>
              <a:effectLst/>
              <a:uLnTx/>
              <a:uFillTx/>
              <a:latin typeface="华文中宋" panose="02010600040101010101" charset="-122"/>
              <a:ea typeface="华文中宋" panose="02010600040101010101" charset="-122"/>
              <a:sym typeface="+mn-ea"/>
            </a:endParaRPr>
          </a:p>
        </p:txBody>
      </p:sp>
      <p:graphicFrame>
        <p:nvGraphicFramePr>
          <p:cNvPr id="12" name="表格 12"/>
          <p:cNvGraphicFramePr>
            <a:graphicFrameLocks noGrp="1"/>
          </p:cNvGraphicFramePr>
          <p:nvPr>
            <p:custDataLst>
              <p:tags r:id="rId1"/>
            </p:custDataLst>
          </p:nvPr>
        </p:nvGraphicFramePr>
        <p:xfrm>
          <a:off x="476250" y="951230"/>
          <a:ext cx="11239501" cy="5515610"/>
        </p:xfrm>
        <a:graphic>
          <a:graphicData uri="http://schemas.openxmlformats.org/drawingml/2006/table">
            <a:tbl>
              <a:tblPr firstRow="1" bandRow="1">
                <a:tableStyleId>{7DF18680-E054-41AD-8BC1-D1AEF772440D}</a:tableStyleId>
              </a:tblPr>
              <a:tblGrid>
                <a:gridCol w="2809875"/>
                <a:gridCol w="1404938"/>
                <a:gridCol w="1404938"/>
                <a:gridCol w="2809875"/>
                <a:gridCol w="2809875"/>
              </a:tblGrid>
              <a:tr h="669290">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类型</a:t>
                      </a:r>
                      <a:endParaRPr lang="zh-CN" altLang="en-US" sz="1800" dirty="0">
                        <a:latin typeface="华文中宋" panose="02010600040101010101" charset="-122"/>
                        <a:ea typeface="华文中宋" panose="02010600040101010101" charset="-122"/>
                      </a:endParaRPr>
                    </a:p>
                  </a:txBody>
                  <a:tcPr anchor="ctr">
                    <a:solidFill>
                      <a:srgbClr val="0A5DD6"/>
                    </a:solidFill>
                  </a:tcPr>
                </a:tc>
                <a:tc gridSpan="2">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内容</a:t>
                      </a:r>
                      <a:endParaRPr lang="zh-CN" altLang="en-US" sz="1800" dirty="0">
                        <a:latin typeface="华文中宋" panose="02010600040101010101" charset="-122"/>
                        <a:ea typeface="华文中宋" panose="02010600040101010101" charset="-122"/>
                      </a:endParaRPr>
                    </a:p>
                  </a:txBody>
                  <a:tcPr anchor="ctr">
                    <a:solidFill>
                      <a:srgbClr val="0A5DD6"/>
                    </a:solidFill>
                  </a:tcPr>
                </a:tc>
                <a:tc hMerge="1">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服务数量</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报价（</a:t>
                      </a:r>
                      <a:r>
                        <a:rPr lang="zh-CN" altLang="en-US" sz="1800" dirty="0">
                          <a:latin typeface="华文中宋" panose="02010600040101010101" charset="-122"/>
                          <a:ea typeface="华文中宋" panose="02010600040101010101" charset="-122"/>
                        </a:rPr>
                        <a:t>元）</a:t>
                      </a:r>
                      <a:endParaRPr lang="zh-CN" altLang="en-US" sz="1800" dirty="0">
                        <a:latin typeface="华文中宋" panose="02010600040101010101" charset="-122"/>
                        <a:ea typeface="华文中宋" panose="02010600040101010101" charset="-122"/>
                      </a:endParaRPr>
                    </a:p>
                  </a:txBody>
                  <a:tcPr anchor="ctr">
                    <a:solidFill>
                      <a:srgbClr val="0A5DD6"/>
                    </a:solidFill>
                  </a:tcPr>
                </a:tc>
              </a:tr>
              <a:tr h="449580">
                <a:tc rowSpan="4">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网站</a:t>
                      </a:r>
                      <a:r>
                        <a:rPr lang="zh-CN" altLang="en-US" sz="1400" dirty="0">
                          <a:solidFill>
                            <a:srgbClr val="0A5DD6"/>
                          </a:solidFill>
                          <a:latin typeface="华文中宋" panose="02010600040101010101" charset="-122"/>
                          <a:ea typeface="华文中宋" panose="02010600040101010101" charset="-122"/>
                        </a:rPr>
                        <a:t>设计</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2">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页面设计</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r>
                        <a:rPr lang="zh-CN" altLang="en-US" sz="1400" dirty="0">
                          <a:solidFill>
                            <a:srgbClr val="0A5DD6"/>
                          </a:solidFill>
                          <a:latin typeface="华文中宋" panose="02010600040101010101" charset="-122"/>
                          <a:ea typeface="华文中宋" panose="02010600040101010101" charset="-122"/>
                        </a:rPr>
                        <a:t>首页设计（屏）</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algn="ctr">
                        <a:lnSpc>
                          <a:spcPct val="100000"/>
                        </a:lnSpc>
                      </a:pPr>
                      <a:r>
                        <a:rPr lang="en-US" altLang="zh-CN" sz="1400" dirty="0">
                          <a:solidFill>
                            <a:srgbClr val="0A5DD6"/>
                          </a:solidFill>
                          <a:latin typeface="华文中宋" panose="02010600040101010101" charset="-122"/>
                          <a:ea typeface="华文中宋" panose="02010600040101010101" charset="-122"/>
                        </a:rPr>
                        <a:t>6</a:t>
                      </a: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algn="l">
                        <a:lnSpc>
                          <a:spcPct val="100000"/>
                        </a:lnSpc>
                      </a:pPr>
                      <a:endParaRPr lang="en-US" altLang="zh-CN" sz="1400" dirty="0">
                        <a:solidFill>
                          <a:srgbClr val="0A5DD6"/>
                        </a:solidFill>
                        <a:latin typeface="华文中宋" panose="02010600040101010101" charset="-122"/>
                        <a:ea typeface="华文中宋" panose="02010600040101010101" charset="-122"/>
                        <a:cs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44958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r>
                        <a:rPr lang="zh-CN" altLang="en-US" sz="1400" dirty="0">
                          <a:solidFill>
                            <a:srgbClr val="0A5DD6"/>
                          </a:solidFill>
                          <a:latin typeface="华文中宋" panose="02010600040101010101" charset="-122"/>
                          <a:ea typeface="华文中宋" panose="02010600040101010101" charset="-122"/>
                        </a:rPr>
                        <a:t>内页设计（页）</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r>
                        <a:rPr lang="en-US" altLang="zh-CN" sz="1400" dirty="0">
                          <a:solidFill>
                            <a:srgbClr val="0A5DD6"/>
                          </a:solidFill>
                          <a:latin typeface="华文中宋" panose="02010600040101010101" charset="-122"/>
                          <a:ea typeface="华文中宋" panose="02010600040101010101" charset="-122"/>
                        </a:rPr>
                        <a:t>5</a:t>
                      </a: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l">
                        <a:lnSpc>
                          <a:spcPct val="100000"/>
                        </a:lnSpc>
                        <a:buNone/>
                      </a:pPr>
                      <a:endParaRPr lang="en-US" altLang="zh-CN" sz="1400" dirty="0">
                        <a:solidFill>
                          <a:srgbClr val="0A5DD6"/>
                        </a:solidFill>
                        <a:latin typeface="华文中宋" panose="02010600040101010101" charset="-122"/>
                        <a:ea typeface="华文中宋" panose="02010600040101010101" charset="-122"/>
                        <a:cs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44958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2">
                  <a:txBody>
                    <a:bodyPr/>
                    <a:p>
                      <a:pPr algn="ctr">
                        <a:lnSpc>
                          <a:spcPct val="100000"/>
                        </a:lnSpc>
                        <a:buNone/>
                      </a:pPr>
                      <a:r>
                        <a:rPr lang="zh-CN" altLang="en-US" sz="1400" dirty="0">
                          <a:solidFill>
                            <a:srgbClr val="0A5DD6"/>
                          </a:solidFill>
                          <a:latin typeface="华文中宋" panose="02010600040101010101" charset="-122"/>
                          <a:ea typeface="华文中宋" panose="02010600040101010101" charset="-122"/>
                        </a:rPr>
                        <a:t>横幅设计</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r>
                        <a:rPr lang="zh-CN" altLang="en-US" sz="1400" dirty="0">
                          <a:solidFill>
                            <a:srgbClr val="0A5DD6"/>
                          </a:solidFill>
                          <a:latin typeface="华文中宋" panose="02010600040101010101" charset="-122"/>
                          <a:ea typeface="华文中宋" panose="02010600040101010101" charset="-122"/>
                        </a:rPr>
                        <a:t>首页横幅（张）</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r>
                        <a:rPr lang="en-US" altLang="zh-CN" sz="1400" dirty="0">
                          <a:solidFill>
                            <a:srgbClr val="0A5DD6"/>
                          </a:solidFill>
                          <a:latin typeface="华文中宋" panose="02010600040101010101" charset="-122"/>
                          <a:ea typeface="华文中宋" panose="02010600040101010101" charset="-122"/>
                        </a:rPr>
                        <a:t>2</a:t>
                      </a: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l">
                        <a:lnSpc>
                          <a:spcPct val="100000"/>
                        </a:lnSpc>
                        <a:buNone/>
                      </a:pPr>
                      <a:endParaRPr lang="en-US" altLang="zh-CN" sz="1400" dirty="0">
                        <a:solidFill>
                          <a:srgbClr val="0A5DD6"/>
                        </a:solidFill>
                        <a:latin typeface="华文中宋" panose="02010600040101010101" charset="-122"/>
                        <a:ea typeface="华文中宋" panose="02010600040101010101" charset="-122"/>
                        <a:cs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44958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r>
                        <a:rPr lang="zh-CN" altLang="en-US" sz="1400" dirty="0">
                          <a:solidFill>
                            <a:srgbClr val="0A5DD6"/>
                          </a:solidFill>
                          <a:latin typeface="华文中宋" panose="02010600040101010101" charset="-122"/>
                          <a:ea typeface="华文中宋" panose="02010600040101010101" charset="-122"/>
                        </a:rPr>
                        <a:t>内页横幅（张）</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r>
                        <a:rPr lang="en-US" altLang="zh-CN" sz="1400" dirty="0">
                          <a:solidFill>
                            <a:srgbClr val="0A5DD6"/>
                          </a:solidFill>
                          <a:latin typeface="华文中宋" panose="02010600040101010101" charset="-122"/>
                          <a:ea typeface="华文中宋" panose="02010600040101010101" charset="-122"/>
                        </a:rPr>
                        <a:t>5</a:t>
                      </a: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l">
                        <a:lnSpc>
                          <a:spcPct val="100000"/>
                        </a:lnSpc>
                        <a:buNone/>
                      </a:pPr>
                      <a:endParaRPr lang="en-US" altLang="zh-CN" sz="1400" dirty="0">
                        <a:solidFill>
                          <a:srgbClr val="0A5DD6"/>
                        </a:solidFill>
                        <a:latin typeface="华文中宋" panose="02010600040101010101" charset="-122"/>
                        <a:ea typeface="华文中宋" panose="02010600040101010101" charset="-122"/>
                        <a:cs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rowSpan="3">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网站</a:t>
                      </a:r>
                      <a:r>
                        <a:rPr lang="zh-CN" altLang="en-US" sz="1400" dirty="0">
                          <a:solidFill>
                            <a:srgbClr val="0A5DD6"/>
                          </a:solidFill>
                          <a:latin typeface="华文中宋" panose="02010600040101010101" charset="-122"/>
                          <a:ea typeface="华文中宋" panose="02010600040101010101" charset="-122"/>
                        </a:rPr>
                        <a:t>搭建</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gridSpan="2">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页面排版（内页数量）</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h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algn="ctr">
                        <a:lnSpc>
                          <a:spcPct val="100000"/>
                        </a:lnSpc>
                      </a:pPr>
                      <a:r>
                        <a:rPr lang="en-US" altLang="zh-CN" sz="1400" dirty="0">
                          <a:solidFill>
                            <a:srgbClr val="0A5DD6"/>
                          </a:solidFill>
                          <a:latin typeface="华文中宋" panose="02010600040101010101" charset="-122"/>
                          <a:ea typeface="华文中宋" panose="02010600040101010101" charset="-122"/>
                        </a:rPr>
                        <a:t>15</a:t>
                      </a: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algn="ctr">
                        <a:lnSpc>
                          <a:spcPct val="100000"/>
                        </a:lnSpc>
                      </a:pP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gridSpan="2">
                  <a:txBody>
                    <a:bodyPr/>
                    <a:p>
                      <a:pPr algn="ctr">
                        <a:lnSpc>
                          <a:spcPct val="100000"/>
                        </a:lnSpc>
                        <a:buNone/>
                      </a:pPr>
                      <a:r>
                        <a:rPr lang="zh-CN" altLang="en-US" sz="1400" dirty="0">
                          <a:solidFill>
                            <a:srgbClr val="0A5DD6"/>
                          </a:solidFill>
                          <a:latin typeface="华文中宋" panose="02010600040101010101" charset="-122"/>
                          <a:ea typeface="华文中宋" panose="02010600040101010101" charset="-122"/>
                        </a:rPr>
                        <a:t>文章录入（篇）</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h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r>
                        <a:rPr lang="en-US" altLang="zh-CN" sz="1400" dirty="0">
                          <a:solidFill>
                            <a:srgbClr val="0A5DD6"/>
                          </a:solidFill>
                          <a:latin typeface="华文中宋" panose="02010600040101010101" charset="-122"/>
                          <a:ea typeface="华文中宋" panose="02010600040101010101" charset="-122"/>
                        </a:rPr>
                        <a:t>100</a:t>
                      </a: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gridSpan="2">
                  <a:txBody>
                    <a:bodyPr/>
                    <a:p>
                      <a:pPr algn="ctr">
                        <a:lnSpc>
                          <a:spcPct val="100000"/>
                        </a:lnSpc>
                        <a:buNone/>
                      </a:pPr>
                      <a:r>
                        <a:rPr lang="zh-CN" altLang="en-US" sz="1400" dirty="0">
                          <a:solidFill>
                            <a:srgbClr val="0A5DD6"/>
                          </a:solidFill>
                          <a:latin typeface="华文中宋" panose="02010600040101010101" charset="-122"/>
                          <a:ea typeface="华文中宋" panose="02010600040101010101" charset="-122"/>
                        </a:rPr>
                        <a:t>产品录入（个）</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h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r>
                        <a:rPr lang="en-US" altLang="zh-CN" sz="1400" dirty="0">
                          <a:solidFill>
                            <a:srgbClr val="0A5DD6"/>
                          </a:solidFill>
                          <a:latin typeface="华文中宋" panose="02010600040101010101" charset="-122"/>
                          <a:ea typeface="华文中宋" panose="02010600040101010101" charset="-122"/>
                        </a:rPr>
                        <a:t>80</a:t>
                      </a: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algn="ctr">
                        <a:lnSpc>
                          <a:spcPct val="100000"/>
                        </a:lnSpc>
                        <a:buNone/>
                      </a:pP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9144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rgbClr val="0A5DD6"/>
                          </a:solidFill>
                          <a:latin typeface="华文中宋" panose="02010600040101010101" charset="-122"/>
                          <a:ea typeface="华文中宋" panose="02010600040101010101" charset="-122"/>
                        </a:rPr>
                        <a:t>其他</a:t>
                      </a:r>
                      <a:r>
                        <a:rPr lang="zh-CN" altLang="en-US" sz="1400" dirty="0">
                          <a:solidFill>
                            <a:srgbClr val="0A5DD6"/>
                          </a:solidFill>
                          <a:latin typeface="华文中宋" panose="02010600040101010101" charset="-122"/>
                          <a:ea typeface="华文中宋" panose="02010600040101010101" charset="-122"/>
                        </a:rPr>
                        <a:t>服务</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rgbClr val="0A5DD6"/>
                          </a:solidFill>
                          <a:latin typeface="华文中宋" panose="02010600040101010101" charset="-122"/>
                          <a:ea typeface="华文中宋" panose="02010600040101010101" charset="-122"/>
                        </a:rPr>
                        <a:t>首页关键词和标题优化</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h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rgbClr val="0A5DD6"/>
                          </a:solidFill>
                          <a:latin typeface="Arial" panose="020B0604020202020204" pitchFamily="34" charset="0"/>
                          <a:ea typeface="华文中宋" panose="02010600040101010101" charset="-122"/>
                          <a:cs typeface="Arial" panose="020B0604020202020204" pitchFamily="34" charset="0"/>
                        </a:rPr>
                        <a:t>√</a:t>
                      </a:r>
                      <a:endParaRPr lang="zh-CN" altLang="en-US" sz="1400" dirty="0">
                        <a:solidFill>
                          <a:srgbClr val="0A5DD6"/>
                        </a:solidFill>
                        <a:latin typeface="Arial" panose="020B0604020202020204" pitchFamily="34" charset="0"/>
                        <a:ea typeface="华文中宋" panose="02010600040101010101" charset="-122"/>
                        <a:cs typeface="Arial" panose="020B0604020202020204" pitchFamily="34" charset="0"/>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bl>
          </a:graphicData>
        </a:graphic>
      </p:graphicFrame>
      <p:sp>
        <p:nvSpPr>
          <p:cNvPr id="18" name="矩形 17"/>
          <p:cNvSpPr/>
          <p:nvPr/>
        </p:nvSpPr>
        <p:spPr>
          <a:xfrm>
            <a:off x="476250" y="5247955"/>
            <a:ext cx="11239500" cy="91440"/>
          </a:xfrm>
          <a:prstGeom prst="rect">
            <a:avLst/>
          </a:prstGeom>
          <a:solidFill>
            <a:srgbClr val="0A5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72495" y="305214"/>
            <a:ext cx="2345492" cy="460375"/>
          </a:xfrm>
          <a:prstGeom prst="rect">
            <a:avLst/>
          </a:prstGeom>
          <a:noFill/>
          <a:scene3d>
            <a:camera prst="orthographicFront"/>
            <a:lightRig rig="threePt" dir="t"/>
          </a:scene3d>
        </p:spPr>
        <p:txBody>
          <a:bodyPr wrap="square" rtlCol="0">
            <a:spAutoFit/>
          </a:bodyPr>
          <a:lstStyle/>
          <a:p>
            <a:pPr marR="0" indent="0" defTabSz="914400" fontAlgn="auto">
              <a:lnSpc>
                <a:spcPct val="100000"/>
              </a:lnSpc>
              <a:spcBef>
                <a:spcPts val="0"/>
              </a:spcBef>
              <a:spcAft>
                <a:spcPts val="0"/>
              </a:spcAft>
              <a:buClrTx/>
              <a:buSzTx/>
              <a:buFontTx/>
              <a:buNone/>
              <a:defRPr/>
            </a:pPr>
            <a:r>
              <a:rPr lang="zh-CN" altLang="en-US" sz="2400" kern="0" noProof="0" dirty="0">
                <a:solidFill>
                  <a:srgbClr val="0A5DD6"/>
                </a:solidFill>
                <a:latin typeface="华文中宋" panose="02010600040101010101" charset="-122"/>
                <a:ea typeface="华文中宋" panose="02010600040101010101" charset="-122"/>
                <a:sym typeface="+mn-ea"/>
              </a:rPr>
              <a:t>网站功能设计</a:t>
            </a:r>
            <a:endParaRPr lang="zh-CN" altLang="en-US" sz="2400" kern="0" noProof="0" dirty="0">
              <a:solidFill>
                <a:srgbClr val="0A5DD6"/>
              </a:solidFill>
              <a:latin typeface="华文中宋" panose="02010600040101010101" charset="-122"/>
              <a:ea typeface="华文中宋" panose="02010600040101010101" charset="-122"/>
              <a:sym typeface="+mn-ea"/>
            </a:endParaRPr>
          </a:p>
        </p:txBody>
      </p:sp>
      <p:graphicFrame>
        <p:nvGraphicFramePr>
          <p:cNvPr id="12" name="表格 12"/>
          <p:cNvGraphicFramePr>
            <a:graphicFrameLocks noGrp="1"/>
          </p:cNvGraphicFramePr>
          <p:nvPr>
            <p:custDataLst>
              <p:tags r:id="rId1"/>
            </p:custDataLst>
          </p:nvPr>
        </p:nvGraphicFramePr>
        <p:xfrm>
          <a:off x="476250" y="951230"/>
          <a:ext cx="11239501" cy="5546090"/>
        </p:xfrm>
        <a:graphic>
          <a:graphicData uri="http://schemas.openxmlformats.org/drawingml/2006/table">
            <a:tbl>
              <a:tblPr firstRow="1" bandRow="1">
                <a:tableStyleId>{7DF18680-E054-41AD-8BC1-D1AEF772440D}</a:tableStyleId>
              </a:tblPr>
              <a:tblGrid>
                <a:gridCol w="2809875"/>
                <a:gridCol w="2809876"/>
                <a:gridCol w="2809875"/>
                <a:gridCol w="2809875"/>
              </a:tblGrid>
              <a:tr h="669290">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类型</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内容</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量化</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报价（</a:t>
                      </a:r>
                      <a:r>
                        <a:rPr lang="zh-CN" altLang="en-US" sz="1800" dirty="0">
                          <a:latin typeface="华文中宋" panose="02010600040101010101" charset="-122"/>
                          <a:ea typeface="华文中宋" panose="02010600040101010101" charset="-122"/>
                        </a:rPr>
                        <a:t>元）</a:t>
                      </a:r>
                      <a:endParaRPr lang="zh-CN" altLang="en-US" sz="1800" dirty="0">
                        <a:latin typeface="华文中宋" panose="02010600040101010101" charset="-122"/>
                        <a:ea typeface="华文中宋" panose="02010600040101010101" charset="-122"/>
                      </a:endParaRPr>
                    </a:p>
                  </a:txBody>
                  <a:tcPr anchor="ctr">
                    <a:solidFill>
                      <a:srgbClr val="0A5DD6"/>
                    </a:solidFill>
                  </a:tcPr>
                </a:tc>
              </a:tr>
              <a:tr h="304800">
                <a:tc rowSpan="8">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基础</a:t>
                      </a:r>
                      <a:r>
                        <a:rPr lang="zh-CN" altLang="en-US" sz="1400" dirty="0">
                          <a:solidFill>
                            <a:srgbClr val="0A5DD6"/>
                          </a:solidFill>
                          <a:latin typeface="华文中宋" panose="02010600040101010101" charset="-122"/>
                          <a:ea typeface="华文中宋" panose="02010600040101010101" charset="-122"/>
                        </a:rPr>
                        <a:t>系统</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indent="0">
                        <a:buNone/>
                      </a:pPr>
                      <a:r>
                        <a:rPr lang="zh-CN" sz="1400" b="0">
                          <a:solidFill>
                            <a:srgbClr val="000000"/>
                          </a:solidFill>
                          <a:latin typeface="华文中宋" panose="02010600040101010101" charset="-122"/>
                          <a:ea typeface="华文中宋" panose="02010600040101010101" charset="-122"/>
                        </a:rPr>
                        <a:t>资源库总空间</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indent="0" algn="ctr">
                        <a:buNone/>
                      </a:pPr>
                      <a:r>
                        <a:rPr lang="en-US" sz="1400" b="0">
                          <a:solidFill>
                            <a:srgbClr val="000000"/>
                          </a:solidFill>
                          <a:latin typeface="华文中宋" panose="02010600040101010101" charset="-122"/>
                          <a:ea typeface="华文中宋" panose="02010600040101010101" charset="-122"/>
                        </a:rPr>
                        <a:t>2T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8">
                  <a:txBody>
                    <a:bodyPr/>
                    <a:lstStyle/>
                    <a:p>
                      <a:pPr algn="l">
                        <a:lnSpc>
                          <a:spcPct val="100000"/>
                        </a:lnSpc>
                      </a:pPr>
                      <a:endParaRPr lang="en-US" altLang="zh-CN" sz="1400" dirty="0">
                        <a:solidFill>
                          <a:srgbClr val="0A5DD6"/>
                        </a:solidFill>
                        <a:latin typeface="华文中宋" panose="02010600040101010101" charset="-122"/>
                        <a:ea typeface="华文中宋" panose="02010600040101010101" charset="-122"/>
                        <a:cs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文件数量</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zh-CN" sz="1400" b="0">
                          <a:solidFill>
                            <a:srgbClr val="000000"/>
                          </a:solidFill>
                          <a:latin typeface="华文中宋" panose="02010600040101010101" charset="-122"/>
                          <a:ea typeface="华文中宋" panose="02010600040101010101" charset="-122"/>
                          <a:cs typeface="华文中宋" panose="02010600040101010101" charset="-122"/>
                        </a:rPr>
                        <a:t>30万个</a:t>
                      </a:r>
                      <a:endParaRPr lang="zh-CN" altLang="en-US" sz="1400" b="0">
                        <a:solidFill>
                          <a:srgbClr val="000000"/>
                        </a:solidFill>
                        <a:latin typeface="华文中宋" panose="02010600040101010101" charset="-122"/>
                        <a:ea typeface="华文中宋" panose="02010600040101010101" charset="-122"/>
                        <a:cs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单个文件大小</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1G</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cs typeface="华文中宋" panose="02010600040101010101" charset="-122"/>
                        </a:rPr>
                        <a:t>产品搬家</a:t>
                      </a:r>
                      <a:r>
                        <a:rPr lang="en-US" sz="1400" b="0">
                          <a:solidFill>
                            <a:srgbClr val="000000"/>
                          </a:solidFill>
                          <a:latin typeface="华文中宋" panose="02010600040101010101" charset="-122"/>
                          <a:ea typeface="华文中宋" panose="02010600040101010101" charset="-122"/>
                          <a:cs typeface="华文中宋" panose="02010600040101010101" charset="-122"/>
                        </a:rPr>
                        <a:t> </a:t>
                      </a:r>
                      <a:endParaRPr lang="en-US" altLang="en-US" sz="1400" b="0">
                        <a:solidFill>
                          <a:srgbClr val="000000"/>
                        </a:solidFill>
                        <a:latin typeface="华文中宋" panose="02010600040101010101" charset="-122"/>
                        <a:ea typeface="华文中宋" panose="02010600040101010101" charset="-122"/>
                        <a:cs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图册数量</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zh-CN" sz="1400" b="0">
                          <a:solidFill>
                            <a:srgbClr val="000000"/>
                          </a:solidFill>
                          <a:latin typeface="华文中宋" panose="02010600040101010101" charset="-122"/>
                          <a:ea typeface="华文中宋" panose="02010600040101010101" charset="-122"/>
                          <a:cs typeface="华文中宋" panose="02010600040101010101" charset="-122"/>
                        </a:rPr>
                        <a:t>1万个</a:t>
                      </a:r>
                      <a:endParaRPr lang="zh-CN" altLang="en-US" sz="1400" b="0">
                        <a:solidFill>
                          <a:srgbClr val="000000"/>
                        </a:solidFill>
                        <a:latin typeface="华文中宋" panose="02010600040101010101" charset="-122"/>
                        <a:ea typeface="华文中宋" panose="02010600040101010101" charset="-122"/>
                        <a:cs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自定义网站根目录文件</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回收站内容保留时间</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zh-CN" sz="1400" b="0">
                          <a:solidFill>
                            <a:srgbClr val="000000"/>
                          </a:solidFill>
                          <a:latin typeface="华文中宋" panose="02010600040101010101" charset="-122"/>
                          <a:ea typeface="华文中宋" panose="02010600040101010101" charset="-122"/>
                          <a:cs typeface="华文中宋" panose="02010600040101010101" charset="-122"/>
                        </a:rPr>
                        <a:t>30天</a:t>
                      </a:r>
                      <a:endParaRPr lang="zh-CN" altLang="en-US" sz="1400" b="0">
                        <a:solidFill>
                          <a:srgbClr val="000000"/>
                        </a:solidFill>
                        <a:latin typeface="华文中宋" panose="02010600040101010101" charset="-122"/>
                        <a:ea typeface="华文中宋" panose="02010600040101010101" charset="-122"/>
                        <a:cs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友情链接</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0">
                <a:tc rowSpan="7">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文章</a:t>
                      </a:r>
                      <a:r>
                        <a:rPr lang="zh-CN" altLang="en-US" sz="1400" dirty="0">
                          <a:solidFill>
                            <a:srgbClr val="0A5DD6"/>
                          </a:solidFill>
                          <a:latin typeface="华文中宋" panose="02010600040101010101" charset="-122"/>
                          <a:ea typeface="华文中宋" panose="02010600040101010101" charset="-122"/>
                        </a:rPr>
                        <a:t>系统</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indent="0">
                        <a:buNone/>
                      </a:pPr>
                      <a:r>
                        <a:rPr lang="zh-CN" sz="1400" b="0">
                          <a:solidFill>
                            <a:srgbClr val="000000"/>
                          </a:solidFill>
                          <a:latin typeface="华文中宋" panose="02010600040101010101" charset="-122"/>
                          <a:ea typeface="华文中宋" panose="02010600040101010101" charset="-122"/>
                        </a:rPr>
                        <a:t>文章数量</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zh-CN" altLang="en-US" sz="1400" b="0">
                          <a:solidFill>
                            <a:srgbClr val="000000"/>
                          </a:solidFill>
                          <a:latin typeface="华文中宋" panose="02010600040101010101" charset="-122"/>
                          <a:ea typeface="华文中宋" panose="02010600040101010101" charset="-122"/>
                        </a:rPr>
                        <a:t>不限</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7">
                  <a:txBody>
                    <a:bodyPr/>
                    <a:lstStyle/>
                    <a:p>
                      <a:pPr algn="ctr">
                        <a:lnSpc>
                          <a:spcPct val="100000"/>
                        </a:lnSpc>
                      </a:pP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5941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批量添加文章</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2639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外链文章</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2639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定时发布</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5941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文章评论</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2639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导入公众号文章</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810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文章审核</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zh-CN" sz="1400" b="0">
                          <a:solidFill>
                            <a:srgbClr val="000000"/>
                          </a:solidFill>
                          <a:latin typeface="华文中宋" panose="02010600040101010101" charset="-122"/>
                          <a:ea typeface="华文中宋" panose="02010600040101010101" charset="-122"/>
                        </a:rPr>
                        <a:t>不限</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bl>
          </a:graphicData>
        </a:graphic>
      </p:graphicFrame>
      <p:sp>
        <p:nvSpPr>
          <p:cNvPr id="18" name="矩形 17"/>
          <p:cNvSpPr/>
          <p:nvPr/>
        </p:nvSpPr>
        <p:spPr>
          <a:xfrm>
            <a:off x="476250" y="6410005"/>
            <a:ext cx="11239500" cy="91440"/>
          </a:xfrm>
          <a:prstGeom prst="rect">
            <a:avLst/>
          </a:prstGeom>
          <a:solidFill>
            <a:srgbClr val="0A5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72495" y="305214"/>
            <a:ext cx="2345492" cy="460375"/>
          </a:xfrm>
          <a:prstGeom prst="rect">
            <a:avLst/>
          </a:prstGeom>
          <a:noFill/>
          <a:scene3d>
            <a:camera prst="orthographicFront"/>
            <a:lightRig rig="threePt" dir="t"/>
          </a:scene3d>
        </p:spPr>
        <p:txBody>
          <a:bodyPr wrap="square" rtlCol="0">
            <a:spAutoFit/>
          </a:bodyPr>
          <a:lstStyle/>
          <a:p>
            <a:pPr marR="0" indent="0" defTabSz="914400" fontAlgn="auto">
              <a:lnSpc>
                <a:spcPct val="100000"/>
              </a:lnSpc>
              <a:spcBef>
                <a:spcPts val="0"/>
              </a:spcBef>
              <a:spcAft>
                <a:spcPts val="0"/>
              </a:spcAft>
              <a:buClrTx/>
              <a:buSzTx/>
              <a:buFontTx/>
              <a:buNone/>
              <a:defRPr/>
            </a:pPr>
            <a:r>
              <a:rPr lang="zh-CN" altLang="en-US" sz="2400" kern="0" noProof="0" dirty="0">
                <a:solidFill>
                  <a:srgbClr val="0A5DD6"/>
                </a:solidFill>
                <a:latin typeface="华文中宋" panose="02010600040101010101" charset="-122"/>
                <a:ea typeface="华文中宋" panose="02010600040101010101" charset="-122"/>
                <a:sym typeface="+mn-ea"/>
              </a:rPr>
              <a:t>网站功能设计</a:t>
            </a:r>
            <a:endParaRPr lang="zh-CN" altLang="en-US" sz="2400" kern="0" noProof="0" dirty="0">
              <a:solidFill>
                <a:srgbClr val="0A5DD6"/>
              </a:solidFill>
              <a:latin typeface="华文中宋" panose="02010600040101010101" charset="-122"/>
              <a:ea typeface="华文中宋" panose="02010600040101010101" charset="-122"/>
              <a:sym typeface="+mn-ea"/>
            </a:endParaRPr>
          </a:p>
        </p:txBody>
      </p:sp>
      <p:graphicFrame>
        <p:nvGraphicFramePr>
          <p:cNvPr id="12" name="表格 12"/>
          <p:cNvGraphicFramePr>
            <a:graphicFrameLocks noGrp="1"/>
          </p:cNvGraphicFramePr>
          <p:nvPr>
            <p:custDataLst>
              <p:tags r:id="rId1"/>
            </p:custDataLst>
          </p:nvPr>
        </p:nvGraphicFramePr>
        <p:xfrm>
          <a:off x="476250" y="951230"/>
          <a:ext cx="11239501" cy="5546090"/>
        </p:xfrm>
        <a:graphic>
          <a:graphicData uri="http://schemas.openxmlformats.org/drawingml/2006/table">
            <a:tbl>
              <a:tblPr firstRow="1" bandRow="1">
                <a:tableStyleId>{7DF18680-E054-41AD-8BC1-D1AEF772440D}</a:tableStyleId>
              </a:tblPr>
              <a:tblGrid>
                <a:gridCol w="2750820"/>
                <a:gridCol w="2868931"/>
                <a:gridCol w="2809875"/>
                <a:gridCol w="2809875"/>
              </a:tblGrid>
              <a:tr h="669290">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类型</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内容</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量化</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报价（</a:t>
                      </a:r>
                      <a:r>
                        <a:rPr lang="zh-CN" altLang="en-US" sz="1800" dirty="0">
                          <a:latin typeface="华文中宋" panose="02010600040101010101" charset="-122"/>
                          <a:ea typeface="华文中宋" panose="02010600040101010101" charset="-122"/>
                        </a:rPr>
                        <a:t>元）</a:t>
                      </a:r>
                      <a:endParaRPr lang="zh-CN" altLang="en-US" sz="1800" dirty="0">
                        <a:latin typeface="华文中宋" panose="02010600040101010101" charset="-122"/>
                        <a:ea typeface="华文中宋" panose="02010600040101010101" charset="-122"/>
                      </a:endParaRPr>
                    </a:p>
                  </a:txBody>
                  <a:tcPr anchor="ctr">
                    <a:solidFill>
                      <a:srgbClr val="0A5DD6"/>
                    </a:solidFill>
                  </a:tcPr>
                </a:tc>
              </a:tr>
              <a:tr h="304800">
                <a:tc rowSpan="8">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表单</a:t>
                      </a:r>
                      <a:r>
                        <a:rPr lang="zh-CN" altLang="en-US" sz="1400" dirty="0">
                          <a:solidFill>
                            <a:srgbClr val="0A5DD6"/>
                          </a:solidFill>
                          <a:latin typeface="华文中宋" panose="02010600040101010101" charset="-122"/>
                          <a:ea typeface="华文中宋" panose="02010600040101010101" charset="-122"/>
                        </a:rPr>
                        <a:t>系统</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indent="0">
                        <a:buNone/>
                      </a:pPr>
                      <a:r>
                        <a:rPr lang="zh-CN" sz="1400" b="0">
                          <a:solidFill>
                            <a:srgbClr val="000000"/>
                          </a:solidFill>
                          <a:latin typeface="华文中宋" panose="02010600040101010101" charset="-122"/>
                          <a:ea typeface="华文中宋" panose="02010600040101010101" charset="-122"/>
                        </a:rPr>
                        <a:t>在线表单数量</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indent="0" algn="ctr">
                        <a:buNone/>
                      </a:pPr>
                      <a:r>
                        <a:rPr lang="zh-CN" sz="1400" b="0">
                          <a:solidFill>
                            <a:srgbClr val="000000"/>
                          </a:solidFill>
                          <a:latin typeface="华文中宋" panose="02010600040101010101" charset="-122"/>
                          <a:ea typeface="华文中宋" panose="02010600040101010101" charset="-122"/>
                          <a:cs typeface="华文中宋" panose="02010600040101010101" charset="-122"/>
                        </a:rPr>
                        <a:t>1万个</a:t>
                      </a:r>
                      <a:endParaRPr lang="zh-CN" altLang="en-US" sz="1400" b="0">
                        <a:solidFill>
                          <a:srgbClr val="000000"/>
                        </a:solidFill>
                        <a:latin typeface="华文中宋" panose="02010600040101010101" charset="-122"/>
                        <a:ea typeface="华文中宋" panose="02010600040101010101" charset="-122"/>
                        <a:cs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8">
                  <a:txBody>
                    <a:bodyPr/>
                    <a:lstStyle/>
                    <a:p>
                      <a:pPr algn="l">
                        <a:lnSpc>
                          <a:spcPct val="100000"/>
                        </a:lnSpc>
                      </a:pPr>
                      <a:endParaRPr lang="en-US" altLang="zh-CN" sz="1400" dirty="0">
                        <a:solidFill>
                          <a:srgbClr val="0A5DD6"/>
                        </a:solidFill>
                        <a:latin typeface="华文中宋" panose="02010600040101010101" charset="-122"/>
                        <a:ea typeface="华文中宋" panose="02010600040101010101" charset="-122"/>
                        <a:cs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在线表单提交数量</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zh-CN" sz="1400" b="0">
                          <a:solidFill>
                            <a:srgbClr val="000000"/>
                          </a:solidFill>
                          <a:latin typeface="华文中宋" panose="02010600040101010101" charset="-122"/>
                          <a:ea typeface="华文中宋" panose="02010600040101010101" charset="-122"/>
                        </a:rPr>
                        <a:t>不限</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提交渠道来源</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会员中心显示提交表单</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在线表单上传文件大小</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300M</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表单状态（报名、预约等状态处理）</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消息通知提交者（如报名成功通知）</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表单查询</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0">
                <a:tc rowSpan="7">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会员</a:t>
                      </a:r>
                      <a:r>
                        <a:rPr lang="zh-CN" altLang="en-US" sz="1400" dirty="0">
                          <a:solidFill>
                            <a:srgbClr val="0A5DD6"/>
                          </a:solidFill>
                          <a:latin typeface="华文中宋" panose="02010600040101010101" charset="-122"/>
                          <a:ea typeface="华文中宋" panose="02010600040101010101" charset="-122"/>
                        </a:rPr>
                        <a:t>系统</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indent="0">
                        <a:buNone/>
                      </a:pPr>
                      <a:r>
                        <a:rPr lang="zh-CN" sz="1400" b="0">
                          <a:solidFill>
                            <a:srgbClr val="000000"/>
                          </a:solidFill>
                          <a:latin typeface="华文中宋" panose="02010600040101010101" charset="-122"/>
                          <a:ea typeface="华文中宋" panose="02010600040101010101" charset="-122"/>
                        </a:rPr>
                        <a:t>文章数量</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zh-CN" altLang="en-US" sz="1400" b="0">
                          <a:solidFill>
                            <a:srgbClr val="000000"/>
                          </a:solidFill>
                          <a:latin typeface="华文中宋" panose="02010600040101010101" charset="-122"/>
                          <a:ea typeface="华文中宋" panose="02010600040101010101" charset="-122"/>
                        </a:rPr>
                        <a:t>不限</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7">
                  <a:txBody>
                    <a:bodyPr/>
                    <a:lstStyle/>
                    <a:p>
                      <a:pPr algn="ctr">
                        <a:lnSpc>
                          <a:spcPct val="100000"/>
                        </a:lnSpc>
                      </a:pP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5941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会员数量</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zh-CN" sz="1400" b="0">
                          <a:solidFill>
                            <a:srgbClr val="000000"/>
                          </a:solidFill>
                          <a:latin typeface="华文中宋" panose="02010600040101010101" charset="-122"/>
                          <a:ea typeface="华文中宋" panose="02010600040101010101" charset="-122"/>
                        </a:rPr>
                        <a:t>不限</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2639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会员等级</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2639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会员公告</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5941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会员积分</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2639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导出会员</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810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cs typeface="华文中宋" panose="02010600040101010101" charset="-122"/>
                        </a:rPr>
                        <a:t>第三方登录-（微信，qq，微博）</a:t>
                      </a:r>
                      <a:endParaRPr lang="zh-CN" altLang="en-US" sz="1400" b="0">
                        <a:solidFill>
                          <a:srgbClr val="000000"/>
                        </a:solidFill>
                        <a:latin typeface="华文中宋" panose="02010600040101010101" charset="-122"/>
                        <a:ea typeface="华文中宋" panose="02010600040101010101" charset="-122"/>
                        <a:cs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bl>
          </a:graphicData>
        </a:graphic>
      </p:graphicFrame>
      <p:sp>
        <p:nvSpPr>
          <p:cNvPr id="18" name="矩形 17"/>
          <p:cNvSpPr/>
          <p:nvPr/>
        </p:nvSpPr>
        <p:spPr>
          <a:xfrm>
            <a:off x="476250" y="6410005"/>
            <a:ext cx="11239500" cy="91440"/>
          </a:xfrm>
          <a:prstGeom prst="rect">
            <a:avLst/>
          </a:prstGeom>
          <a:solidFill>
            <a:srgbClr val="0A5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72495" y="305214"/>
            <a:ext cx="2345492" cy="460375"/>
          </a:xfrm>
          <a:prstGeom prst="rect">
            <a:avLst/>
          </a:prstGeom>
          <a:noFill/>
          <a:scene3d>
            <a:camera prst="orthographicFront"/>
            <a:lightRig rig="threePt" dir="t"/>
          </a:scene3d>
        </p:spPr>
        <p:txBody>
          <a:bodyPr wrap="square" rtlCol="0">
            <a:spAutoFit/>
          </a:bodyPr>
          <a:lstStyle/>
          <a:p>
            <a:pPr marR="0" indent="0" defTabSz="914400" fontAlgn="auto">
              <a:lnSpc>
                <a:spcPct val="100000"/>
              </a:lnSpc>
              <a:spcBef>
                <a:spcPts val="0"/>
              </a:spcBef>
              <a:spcAft>
                <a:spcPts val="0"/>
              </a:spcAft>
              <a:buClrTx/>
              <a:buSzTx/>
              <a:buFontTx/>
              <a:buNone/>
              <a:defRPr/>
            </a:pPr>
            <a:r>
              <a:rPr lang="zh-CN" altLang="en-US" sz="2400" kern="0" noProof="0" dirty="0">
                <a:solidFill>
                  <a:srgbClr val="0A5DD6"/>
                </a:solidFill>
                <a:latin typeface="华文中宋" panose="02010600040101010101" charset="-122"/>
                <a:ea typeface="华文中宋" panose="02010600040101010101" charset="-122"/>
                <a:sym typeface="+mn-ea"/>
              </a:rPr>
              <a:t>网站功能设计</a:t>
            </a:r>
            <a:endParaRPr lang="zh-CN" altLang="en-US" sz="2400" kern="0" noProof="0" dirty="0">
              <a:solidFill>
                <a:srgbClr val="0A5DD6"/>
              </a:solidFill>
              <a:latin typeface="华文中宋" panose="02010600040101010101" charset="-122"/>
              <a:ea typeface="华文中宋" panose="02010600040101010101" charset="-122"/>
              <a:sym typeface="+mn-ea"/>
            </a:endParaRPr>
          </a:p>
        </p:txBody>
      </p:sp>
      <p:graphicFrame>
        <p:nvGraphicFramePr>
          <p:cNvPr id="12" name="表格 12"/>
          <p:cNvGraphicFramePr>
            <a:graphicFrameLocks noGrp="1"/>
          </p:cNvGraphicFramePr>
          <p:nvPr>
            <p:custDataLst>
              <p:tags r:id="rId1"/>
            </p:custDataLst>
          </p:nvPr>
        </p:nvGraphicFramePr>
        <p:xfrm>
          <a:off x="476250" y="951230"/>
          <a:ext cx="11239501" cy="5546090"/>
        </p:xfrm>
        <a:graphic>
          <a:graphicData uri="http://schemas.openxmlformats.org/drawingml/2006/table">
            <a:tbl>
              <a:tblPr firstRow="1" bandRow="1">
                <a:tableStyleId>{7DF18680-E054-41AD-8BC1-D1AEF772440D}</a:tableStyleId>
              </a:tblPr>
              <a:tblGrid>
                <a:gridCol w="2750820"/>
                <a:gridCol w="2868931"/>
                <a:gridCol w="2809875"/>
                <a:gridCol w="2809875"/>
              </a:tblGrid>
              <a:tr h="669290">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类型</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内容</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量化</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报价（</a:t>
                      </a:r>
                      <a:r>
                        <a:rPr lang="zh-CN" altLang="en-US" sz="1800" dirty="0">
                          <a:latin typeface="华文中宋" panose="02010600040101010101" charset="-122"/>
                          <a:ea typeface="华文中宋" panose="02010600040101010101" charset="-122"/>
                        </a:rPr>
                        <a:t>元）</a:t>
                      </a:r>
                      <a:endParaRPr lang="zh-CN" altLang="en-US" sz="1800" dirty="0">
                        <a:latin typeface="华文中宋" panose="02010600040101010101" charset="-122"/>
                        <a:ea typeface="华文中宋" panose="02010600040101010101" charset="-122"/>
                      </a:endParaRPr>
                    </a:p>
                  </a:txBody>
                  <a:tcPr anchor="ctr">
                    <a:solidFill>
                      <a:srgbClr val="0A5DD6"/>
                    </a:solidFill>
                  </a:tcPr>
                </a:tc>
              </a:tr>
              <a:tr h="304800">
                <a:tc rowSpan="5">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在线查询</a:t>
                      </a:r>
                      <a:r>
                        <a:rPr lang="zh-CN" altLang="en-US" sz="1400" dirty="0">
                          <a:solidFill>
                            <a:srgbClr val="0A5DD6"/>
                          </a:solidFill>
                          <a:latin typeface="华文中宋" panose="02010600040101010101" charset="-122"/>
                          <a:ea typeface="华文中宋" panose="02010600040101010101" charset="-122"/>
                        </a:rPr>
                        <a:t>系统</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indent="0">
                        <a:buNone/>
                      </a:pPr>
                      <a:r>
                        <a:rPr lang="zh-CN" sz="1400" b="0">
                          <a:solidFill>
                            <a:srgbClr val="000000"/>
                          </a:solidFill>
                          <a:latin typeface="华文中宋" panose="02010600040101010101" charset="-122"/>
                          <a:ea typeface="华文中宋" panose="02010600040101010101" charset="-122"/>
                        </a:rPr>
                        <a:t>表单查询项目个数</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indent="0" algn="ctr">
                        <a:buNone/>
                      </a:pPr>
                      <a:r>
                        <a:rPr lang="zh-CN" sz="1400" b="0">
                          <a:solidFill>
                            <a:srgbClr val="000000"/>
                          </a:solidFill>
                          <a:latin typeface="华文中宋" panose="02010600040101010101" charset="-122"/>
                          <a:ea typeface="华文中宋" panose="02010600040101010101" charset="-122"/>
                          <a:cs typeface="华文中宋" panose="02010600040101010101" charset="-122"/>
                        </a:rPr>
                        <a:t>pc+手机</a:t>
                      </a:r>
                      <a:endParaRPr lang="zh-CN" altLang="en-US" sz="1400" b="0">
                        <a:solidFill>
                          <a:srgbClr val="000000"/>
                        </a:solidFill>
                        <a:latin typeface="华文中宋" panose="02010600040101010101" charset="-122"/>
                        <a:ea typeface="华文中宋" panose="02010600040101010101" charset="-122"/>
                        <a:cs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5">
                  <a:txBody>
                    <a:bodyPr/>
                    <a:lstStyle/>
                    <a:p>
                      <a:pPr algn="l">
                        <a:lnSpc>
                          <a:spcPct val="100000"/>
                        </a:lnSpc>
                      </a:pPr>
                      <a:endParaRPr lang="en-US" altLang="zh-CN" sz="1400" dirty="0">
                        <a:solidFill>
                          <a:srgbClr val="0A5DD6"/>
                        </a:solidFill>
                        <a:latin typeface="华文中宋" panose="02010600040101010101" charset="-122"/>
                        <a:ea typeface="华文中宋" panose="02010600040101010101" charset="-122"/>
                        <a:cs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信息查询项目个数</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zh-CN" sz="1400" b="0">
                          <a:solidFill>
                            <a:srgbClr val="000000"/>
                          </a:solidFill>
                          <a:latin typeface="华文中宋" panose="02010600040101010101" charset="-122"/>
                          <a:ea typeface="华文中宋" panose="02010600040101010101" charset="-122"/>
                          <a:cs typeface="华文中宋" panose="02010600040101010101" charset="-122"/>
                        </a:rPr>
                        <a:t>20个</a:t>
                      </a:r>
                      <a:endParaRPr lang="zh-CN" altLang="en-US" sz="1400" b="0">
                        <a:solidFill>
                          <a:srgbClr val="000000"/>
                        </a:solidFill>
                        <a:latin typeface="华文中宋" panose="02010600040101010101" charset="-122"/>
                        <a:ea typeface="华文中宋" panose="02010600040101010101" charset="-122"/>
                        <a:cs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信息查询信息数据量</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zh-CN" sz="1400" b="0">
                          <a:solidFill>
                            <a:srgbClr val="000000"/>
                          </a:solidFill>
                          <a:latin typeface="华文中宋" panose="02010600040101010101" charset="-122"/>
                          <a:ea typeface="华文中宋" panose="02010600040101010101" charset="-122"/>
                          <a:cs typeface="华文中宋" panose="02010600040101010101" charset="-122"/>
                        </a:rPr>
                        <a:t>30万条</a:t>
                      </a:r>
                      <a:endParaRPr lang="zh-CN" altLang="en-US" sz="1400" b="0">
                        <a:solidFill>
                          <a:srgbClr val="000000"/>
                        </a:solidFill>
                        <a:latin typeface="华文中宋" panose="02010600040101010101" charset="-122"/>
                        <a:ea typeface="华文中宋" panose="02010600040101010101" charset="-122"/>
                        <a:cs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批量查询信息</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模糊查询</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0">
                <a:tc rowSpan="6">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知识付费</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indent="0">
                        <a:buNone/>
                      </a:pPr>
                      <a:r>
                        <a:rPr lang="zh-CN" sz="1400" b="0">
                          <a:solidFill>
                            <a:srgbClr val="000000"/>
                          </a:solidFill>
                          <a:latin typeface="华文中宋" panose="02010600040101010101" charset="-122"/>
                          <a:ea typeface="华文中宋" panose="02010600040101010101" charset="-122"/>
                        </a:rPr>
                        <a:t>视频付费</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6">
                  <a:txBody>
                    <a:bodyPr/>
                    <a:lstStyle/>
                    <a:p>
                      <a:pPr algn="ctr">
                        <a:lnSpc>
                          <a:spcPct val="100000"/>
                        </a:lnSpc>
                      </a:pP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5941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音频付费</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2639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图文付费</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2639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专栏付费</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5941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内容加密</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2639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播放域名防盗链</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bl>
          </a:graphicData>
        </a:graphic>
      </p:graphicFrame>
      <p:sp>
        <p:nvSpPr>
          <p:cNvPr id="18" name="矩形 17"/>
          <p:cNvSpPr/>
          <p:nvPr/>
        </p:nvSpPr>
        <p:spPr>
          <a:xfrm>
            <a:off x="476250" y="5114605"/>
            <a:ext cx="11239500" cy="91440"/>
          </a:xfrm>
          <a:prstGeom prst="rect">
            <a:avLst/>
          </a:prstGeom>
          <a:solidFill>
            <a:srgbClr val="0A5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72495" y="305214"/>
            <a:ext cx="2345492" cy="460375"/>
          </a:xfrm>
          <a:prstGeom prst="rect">
            <a:avLst/>
          </a:prstGeom>
          <a:noFill/>
          <a:scene3d>
            <a:camera prst="orthographicFront"/>
            <a:lightRig rig="threePt" dir="t"/>
          </a:scene3d>
        </p:spPr>
        <p:txBody>
          <a:bodyPr wrap="square" rtlCol="0">
            <a:spAutoFit/>
          </a:bodyPr>
          <a:lstStyle/>
          <a:p>
            <a:pPr marR="0" indent="0" defTabSz="914400" fontAlgn="auto">
              <a:lnSpc>
                <a:spcPct val="100000"/>
              </a:lnSpc>
              <a:spcBef>
                <a:spcPts val="0"/>
              </a:spcBef>
              <a:spcAft>
                <a:spcPts val="0"/>
              </a:spcAft>
              <a:buClrTx/>
              <a:buSzTx/>
              <a:buFontTx/>
              <a:buNone/>
              <a:defRPr/>
            </a:pPr>
            <a:r>
              <a:rPr lang="zh-CN" altLang="en-US" sz="2400" kern="0" noProof="0" dirty="0">
                <a:solidFill>
                  <a:srgbClr val="0A5DD6"/>
                </a:solidFill>
                <a:latin typeface="华文中宋" panose="02010600040101010101" charset="-122"/>
                <a:ea typeface="华文中宋" panose="02010600040101010101" charset="-122"/>
                <a:sym typeface="+mn-ea"/>
              </a:rPr>
              <a:t>网站功能设计</a:t>
            </a:r>
            <a:endParaRPr lang="zh-CN" altLang="en-US" sz="2400" kern="0" noProof="0" dirty="0">
              <a:solidFill>
                <a:srgbClr val="0A5DD6"/>
              </a:solidFill>
              <a:latin typeface="华文中宋" panose="02010600040101010101" charset="-122"/>
              <a:ea typeface="华文中宋" panose="02010600040101010101" charset="-122"/>
              <a:sym typeface="+mn-ea"/>
            </a:endParaRPr>
          </a:p>
        </p:txBody>
      </p:sp>
      <p:graphicFrame>
        <p:nvGraphicFramePr>
          <p:cNvPr id="12" name="表格 12"/>
          <p:cNvGraphicFramePr>
            <a:graphicFrameLocks noGrp="1"/>
          </p:cNvGraphicFramePr>
          <p:nvPr>
            <p:custDataLst>
              <p:tags r:id="rId1"/>
            </p:custDataLst>
          </p:nvPr>
        </p:nvGraphicFramePr>
        <p:xfrm>
          <a:off x="476250" y="951230"/>
          <a:ext cx="11239501" cy="4467860"/>
        </p:xfrm>
        <a:graphic>
          <a:graphicData uri="http://schemas.openxmlformats.org/drawingml/2006/table">
            <a:tbl>
              <a:tblPr firstRow="1" bandRow="1">
                <a:tableStyleId>{7DF18680-E054-41AD-8BC1-D1AEF772440D}</a:tableStyleId>
              </a:tblPr>
              <a:tblGrid>
                <a:gridCol w="2750820"/>
                <a:gridCol w="3141345"/>
                <a:gridCol w="2537461"/>
                <a:gridCol w="2809875"/>
              </a:tblGrid>
              <a:tr h="669290">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类型</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内容</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量化</a:t>
                      </a:r>
                      <a:endParaRPr lang="zh-CN" altLang="en-US" sz="1800" dirty="0">
                        <a:latin typeface="华文中宋" panose="02010600040101010101" charset="-122"/>
                        <a:ea typeface="华文中宋" panose="02010600040101010101" charset="-122"/>
                      </a:endParaRPr>
                    </a:p>
                  </a:txBody>
                  <a:tcPr anchor="ctr">
                    <a:solidFill>
                      <a:srgbClr val="0A5DD6"/>
                    </a:solidFill>
                  </a:tcPr>
                </a:tc>
                <a:tc>
                  <a:txBody>
                    <a:bodyPr/>
                    <a:lstStyle/>
                    <a:p>
                      <a:pPr algn="ctr">
                        <a:lnSpc>
                          <a:spcPct val="100000"/>
                        </a:lnSpc>
                      </a:pPr>
                      <a:r>
                        <a:rPr lang="zh-CN" altLang="en-US" sz="1800" dirty="0">
                          <a:latin typeface="华文中宋" panose="02010600040101010101" charset="-122"/>
                          <a:ea typeface="华文中宋" panose="02010600040101010101" charset="-122"/>
                        </a:rPr>
                        <a:t>服务</a:t>
                      </a:r>
                      <a:r>
                        <a:rPr lang="zh-CN" altLang="en-US" sz="1800" dirty="0">
                          <a:latin typeface="华文中宋" panose="02010600040101010101" charset="-122"/>
                          <a:ea typeface="华文中宋" panose="02010600040101010101" charset="-122"/>
                        </a:rPr>
                        <a:t>报价（</a:t>
                      </a:r>
                      <a:r>
                        <a:rPr lang="zh-CN" altLang="en-US" sz="1800" dirty="0">
                          <a:latin typeface="华文中宋" panose="02010600040101010101" charset="-122"/>
                          <a:ea typeface="华文中宋" panose="02010600040101010101" charset="-122"/>
                        </a:rPr>
                        <a:t>元）</a:t>
                      </a:r>
                      <a:endParaRPr lang="zh-CN" altLang="en-US" sz="1800" dirty="0">
                        <a:latin typeface="华文中宋" panose="02010600040101010101" charset="-122"/>
                        <a:ea typeface="华文中宋" panose="02010600040101010101" charset="-122"/>
                      </a:endParaRPr>
                    </a:p>
                  </a:txBody>
                  <a:tcPr anchor="ctr">
                    <a:solidFill>
                      <a:srgbClr val="0A5DD6"/>
                    </a:solidFill>
                  </a:tcPr>
                </a:tc>
              </a:tr>
              <a:tr h="304800">
                <a:tc rowSpan="5">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互动</a:t>
                      </a:r>
                      <a:r>
                        <a:rPr lang="zh-CN" altLang="en-US" sz="1400" dirty="0">
                          <a:solidFill>
                            <a:srgbClr val="0A5DD6"/>
                          </a:solidFill>
                          <a:latin typeface="华文中宋" panose="02010600040101010101" charset="-122"/>
                          <a:ea typeface="华文中宋" panose="02010600040101010101" charset="-122"/>
                        </a:rPr>
                        <a:t>系统</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indent="0">
                        <a:buNone/>
                      </a:pPr>
                      <a:r>
                        <a:rPr lang="zh-CN" sz="1400" b="0">
                          <a:solidFill>
                            <a:srgbClr val="000000"/>
                          </a:solidFill>
                          <a:latin typeface="华文中宋" panose="02010600040101010101" charset="-122"/>
                          <a:ea typeface="华文中宋" panose="02010600040101010101" charset="-122"/>
                          <a:cs typeface="华文中宋" panose="02010600040101010101" charset="-122"/>
                        </a:rPr>
                        <a:t>在线咨询（电话、短信、QQ、旺旺）</a:t>
                      </a:r>
                      <a:endParaRPr lang="zh-CN" altLang="en-US" sz="1400" b="0">
                        <a:solidFill>
                          <a:srgbClr val="000000"/>
                        </a:solidFill>
                        <a:latin typeface="华文中宋" panose="02010600040101010101" charset="-122"/>
                        <a:ea typeface="华文中宋" panose="02010600040101010101" charset="-122"/>
                        <a:cs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6">
                  <a:txBody>
                    <a:bodyPr/>
                    <a:lstStyle/>
                    <a:p>
                      <a:pPr algn="l">
                        <a:lnSpc>
                          <a:spcPct val="100000"/>
                        </a:lnSpc>
                      </a:pPr>
                      <a:endParaRPr lang="en-US" altLang="zh-CN" sz="1400" dirty="0">
                        <a:solidFill>
                          <a:srgbClr val="0A5DD6"/>
                        </a:solidFill>
                        <a:latin typeface="华文中宋" panose="02010600040101010101" charset="-122"/>
                        <a:ea typeface="华文中宋" panose="02010600040101010101" charset="-122"/>
                        <a:cs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支持嵌入第三方客服系统</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留言板功能</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cs typeface="华文中宋" panose="02010600040101010101" charset="-122"/>
                        </a:rPr>
                        <a:t>访客留言数量</a:t>
                      </a:r>
                      <a:r>
                        <a:rPr lang="en-US" sz="1400" b="0">
                          <a:solidFill>
                            <a:srgbClr val="000000"/>
                          </a:solidFill>
                          <a:latin typeface="华文中宋" panose="02010600040101010101" charset="-122"/>
                          <a:ea typeface="华文中宋" panose="02010600040101010101" charset="-122"/>
                          <a:cs typeface="华文中宋" panose="02010600040101010101" charset="-122"/>
                        </a:rPr>
                        <a:t> </a:t>
                      </a:r>
                      <a:endParaRPr lang="en-US" altLang="en-US" sz="1400" b="0">
                        <a:solidFill>
                          <a:srgbClr val="000000"/>
                        </a:solidFill>
                        <a:latin typeface="华文中宋" panose="02010600040101010101" charset="-122"/>
                        <a:ea typeface="华文中宋" panose="02010600040101010101" charset="-122"/>
                        <a:cs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zh-CN" sz="1400" b="0">
                          <a:solidFill>
                            <a:srgbClr val="000000"/>
                          </a:solidFill>
                          <a:latin typeface="华文中宋" panose="02010600040101010101" charset="-122"/>
                          <a:ea typeface="华文中宋" panose="02010600040101010101" charset="-122"/>
                        </a:rPr>
                        <a:t>不限</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在线投票功能</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04800">
                <a:tc>
                  <a:txBody>
                    <a:bodyPr/>
                    <a:p>
                      <a:pPr algn="ctr">
                        <a:lnSpc>
                          <a:spcPct val="100000"/>
                        </a:lnSpc>
                        <a:buNone/>
                      </a:pP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在线投票个数</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zh-CN" sz="1400" b="0">
                          <a:solidFill>
                            <a:srgbClr val="000000"/>
                          </a:solidFill>
                          <a:latin typeface="华文中宋" panose="02010600040101010101" charset="-122"/>
                          <a:ea typeface="华文中宋" panose="02010600040101010101" charset="-122"/>
                          <a:cs typeface="华文中宋" panose="02010600040101010101" charset="-122"/>
                        </a:rPr>
                        <a:t>1万个</a:t>
                      </a:r>
                      <a:endParaRPr lang="zh-CN" altLang="en-US" sz="1400" b="0">
                        <a:solidFill>
                          <a:srgbClr val="000000"/>
                        </a:solidFill>
                        <a:latin typeface="华文中宋" panose="02010600040101010101" charset="-122"/>
                        <a:ea typeface="华文中宋" panose="02010600040101010101" charset="-122"/>
                        <a:cs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0">
                <a:tc rowSpan="6">
                  <a:txBody>
                    <a:bodyPr/>
                    <a:lstStyle/>
                    <a:p>
                      <a:pPr algn="ctr">
                        <a:lnSpc>
                          <a:spcPct val="100000"/>
                        </a:lnSpc>
                      </a:pPr>
                      <a:r>
                        <a:rPr lang="zh-CN" altLang="en-US" sz="1400" dirty="0">
                          <a:solidFill>
                            <a:srgbClr val="0A5DD6"/>
                          </a:solidFill>
                          <a:latin typeface="华文中宋" panose="02010600040101010101" charset="-122"/>
                          <a:ea typeface="华文中宋" panose="02010600040101010101" charset="-122"/>
                        </a:rPr>
                        <a:t>网站</a:t>
                      </a:r>
                      <a:r>
                        <a:rPr lang="zh-CN" altLang="en-US" sz="1400" dirty="0">
                          <a:solidFill>
                            <a:srgbClr val="0A5DD6"/>
                          </a:solidFill>
                          <a:latin typeface="华文中宋" panose="02010600040101010101" charset="-122"/>
                          <a:ea typeface="华文中宋" panose="02010600040101010101" charset="-122"/>
                        </a:rPr>
                        <a:t>统计</a:t>
                      </a:r>
                      <a:endParaRPr lang="zh-CN" altLang="en-US"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lstStyle/>
                    <a:p>
                      <a:pPr indent="0">
                        <a:buNone/>
                      </a:pPr>
                      <a:r>
                        <a:rPr lang="zh-CN" sz="1400" b="0">
                          <a:solidFill>
                            <a:srgbClr val="000000"/>
                          </a:solidFill>
                          <a:latin typeface="华文中宋" panose="02010600040101010101" charset="-122"/>
                          <a:ea typeface="华文中宋" panose="02010600040101010101" charset="-122"/>
                          <a:cs typeface="华文中宋" panose="02010600040101010101" charset="-122"/>
                        </a:rPr>
                        <a:t>网站访问(访问量、访客数、IP数等)</a:t>
                      </a:r>
                      <a:endParaRPr lang="zh-CN" altLang="en-US" sz="1400" b="0">
                        <a:solidFill>
                          <a:srgbClr val="000000"/>
                        </a:solidFill>
                        <a:latin typeface="华文中宋" panose="02010600040101010101" charset="-122"/>
                        <a:ea typeface="华文中宋" panose="02010600040101010101" charset="-122"/>
                        <a:cs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rowSpan="6">
                  <a:txBody>
                    <a:bodyPr/>
                    <a:lstStyle/>
                    <a:p>
                      <a:pPr algn="ctr">
                        <a:lnSpc>
                          <a:spcPct val="100000"/>
                        </a:lnSpc>
                      </a:pPr>
                      <a:endParaRPr lang="en-US" altLang="zh-CN" sz="1400" dirty="0">
                        <a:solidFill>
                          <a:srgbClr val="0A5DD6"/>
                        </a:solidFill>
                        <a:latin typeface="华文中宋" panose="02010600040101010101" charset="-122"/>
                        <a:ea typeface="华文中宋" panose="02010600040101010101" charset="-122"/>
                      </a:endParaRPr>
                    </a:p>
                  </a:txBody>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5941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深度统计分析（访问深度、停留时长、着陆页等）</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2639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渠道统计</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2639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栏目统计</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5941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产品统计</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r h="326390">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buNone/>
                      </a:pPr>
                      <a:r>
                        <a:rPr lang="zh-CN" sz="1400" b="0">
                          <a:solidFill>
                            <a:srgbClr val="000000"/>
                          </a:solidFill>
                          <a:latin typeface="华文中宋" panose="02010600040101010101" charset="-122"/>
                          <a:ea typeface="华文中宋" panose="02010600040101010101" charset="-122"/>
                        </a:rPr>
                        <a:t>文章统计</a:t>
                      </a:r>
                      <a:endParaRPr lang="zh-CN"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a:txBody>
                    <a:bodyPr/>
                    <a:p>
                      <a:pPr indent="0" algn="ctr">
                        <a:buNone/>
                      </a:pPr>
                      <a:r>
                        <a:rPr lang="en-US" sz="1400" b="0">
                          <a:solidFill>
                            <a:srgbClr val="000000"/>
                          </a:solidFill>
                          <a:latin typeface="华文中宋" panose="02010600040101010101" charset="-122"/>
                          <a:ea typeface="华文中宋" panose="02010600040101010101" charset="-122"/>
                        </a:rPr>
                        <a:t>√</a:t>
                      </a:r>
                      <a:endParaRPr lang="en-US" altLang="en-US" sz="1400" b="0">
                        <a:solidFill>
                          <a:srgbClr val="000000"/>
                        </a:solidFill>
                        <a:latin typeface="华文中宋" panose="02010600040101010101" charset="-122"/>
                        <a:ea typeface="华文中宋" panose="02010600040101010101" charset="-122"/>
                      </a:endParaRPr>
                    </a:p>
                  </a:txBody>
                  <a:tcPr marL="12700" marR="12700" marT="12700" vert="horz" anchor="ctr" anchorCtr="0">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c vMerge="1">
                  <a:tcPr anchor="ctr">
                    <a:blipFill dpi="0" rotWithShape="1">
                      <a:blip r:embed="rId2">
                        <a:alphaModFix amt="54000"/>
                        <a:extLst>
                          <a:ext uri="{96DAC541-7B7A-43D3-8B79-37D633B846F1}">
                            <asvg:svgBlip xmlns:asvg="http://schemas.microsoft.com/office/drawing/2016/SVG/main" r:embed="rId3"/>
                          </a:ext>
                        </a:extLst>
                      </a:blip>
                      <a:srcRect/>
                      <a:tile tx="0" ty="0" sx="100000" sy="100000" flip="none" algn="tl"/>
                    </a:blipFill>
                  </a:tcPr>
                </a:tc>
              </a:tr>
            </a:tbl>
          </a:graphicData>
        </a:graphic>
      </p:graphicFrame>
      <p:sp>
        <p:nvSpPr>
          <p:cNvPr id="18" name="矩形 17"/>
          <p:cNvSpPr/>
          <p:nvPr/>
        </p:nvSpPr>
        <p:spPr>
          <a:xfrm>
            <a:off x="476250" y="5545135"/>
            <a:ext cx="11239500" cy="91440"/>
          </a:xfrm>
          <a:prstGeom prst="rect">
            <a:avLst/>
          </a:prstGeom>
          <a:solidFill>
            <a:srgbClr val="0A5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 name="矩形 64"/>
          <p:cNvSpPr/>
          <p:nvPr/>
        </p:nvSpPr>
        <p:spPr>
          <a:xfrm>
            <a:off x="5052649" y="2171660"/>
            <a:ext cx="2086702" cy="2514680"/>
          </a:xfrm>
          <a:prstGeom prst="rect">
            <a:avLst/>
          </a:prstGeom>
          <a:gradFill flip="none" rotWithShape="1">
            <a:gsLst>
              <a:gs pos="0">
                <a:srgbClr val="1D78FA">
                  <a:alpha val="37000"/>
                </a:srgbClr>
              </a:gs>
              <a:gs pos="100000">
                <a:srgbClr val="1D78FA">
                  <a:lumMod val="75000"/>
                  <a:alpha val="26000"/>
                </a:srgbClr>
              </a:gs>
            </a:gsLst>
            <a:lin ang="13500000" scaled="1"/>
            <a:tileRect/>
          </a:gradFill>
          <a:ln w="12700" cap="flat" cmpd="sng" algn="ctr">
            <a:noFill/>
            <a:prstDash val="solid"/>
            <a:miter lim="800000"/>
          </a:ln>
          <a:effectLst/>
          <a:scene3d>
            <a:camera prst="orthographicFront"/>
            <a:lightRig rig="contrasting" dir="t"/>
          </a:scene3d>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6" name="矩形 65"/>
          <p:cNvSpPr/>
          <p:nvPr/>
        </p:nvSpPr>
        <p:spPr>
          <a:xfrm>
            <a:off x="2901585" y="2133494"/>
            <a:ext cx="2155438" cy="2597512"/>
          </a:xfrm>
          <a:prstGeom prst="rect">
            <a:avLst/>
          </a:prstGeom>
          <a:gradFill flip="none" rotWithShape="1">
            <a:gsLst>
              <a:gs pos="0">
                <a:srgbClr val="1D78FA">
                  <a:alpha val="37000"/>
                </a:srgbClr>
              </a:gs>
              <a:gs pos="100000">
                <a:srgbClr val="1D78FA">
                  <a:lumMod val="75000"/>
                  <a:alpha val="26000"/>
                </a:srgbClr>
              </a:gs>
            </a:gsLst>
            <a:lin ang="13500000" scaled="1"/>
            <a:tileRect/>
          </a:gradFill>
          <a:ln w="12700" cap="flat" cmpd="sng" algn="ctr">
            <a:noFill/>
            <a:prstDash val="solid"/>
            <a:miter lim="800000"/>
          </a:ln>
          <a:effectLst/>
          <a:scene3d>
            <a:camera prst="perspectiveRight"/>
            <a:lightRig rig="contrasting" dir="t"/>
          </a:scene3d>
          <a:sp3d prstMaterial="matte"/>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7" name="矩形 66"/>
          <p:cNvSpPr/>
          <p:nvPr/>
        </p:nvSpPr>
        <p:spPr>
          <a:xfrm>
            <a:off x="7134979" y="2133494"/>
            <a:ext cx="2155438" cy="2597512"/>
          </a:xfrm>
          <a:prstGeom prst="rect">
            <a:avLst/>
          </a:prstGeom>
          <a:gradFill flip="none" rotWithShape="1">
            <a:gsLst>
              <a:gs pos="0">
                <a:srgbClr val="1D78FA">
                  <a:alpha val="37000"/>
                </a:srgbClr>
              </a:gs>
              <a:gs pos="100000">
                <a:srgbClr val="1D78FA">
                  <a:lumMod val="75000"/>
                  <a:alpha val="26000"/>
                </a:srgbClr>
              </a:gs>
            </a:gsLst>
            <a:lin ang="13500000" scaled="1"/>
            <a:tileRect/>
          </a:gradFill>
          <a:ln w="12700" cap="flat" cmpd="sng" algn="ctr">
            <a:noFill/>
            <a:prstDash val="solid"/>
            <a:miter lim="800000"/>
          </a:ln>
          <a:effectLst/>
          <a:scene3d>
            <a:camera prst="perspectiveLeft">
              <a:rot lat="0" lon="1200001" rev="0"/>
            </a:camera>
            <a:lightRig rig="contrasting" dir="t"/>
          </a:scene3d>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8" name="矩形 67"/>
          <p:cNvSpPr/>
          <p:nvPr/>
        </p:nvSpPr>
        <p:spPr>
          <a:xfrm>
            <a:off x="642391" y="2038540"/>
            <a:ext cx="2345498" cy="2787420"/>
          </a:xfrm>
          <a:prstGeom prst="rect">
            <a:avLst/>
          </a:prstGeom>
          <a:gradFill flip="none" rotWithShape="1">
            <a:gsLst>
              <a:gs pos="0">
                <a:srgbClr val="1D78FA">
                  <a:alpha val="37000"/>
                </a:srgbClr>
              </a:gs>
              <a:gs pos="100000">
                <a:srgbClr val="1D78FA">
                  <a:lumMod val="75000"/>
                  <a:alpha val="26000"/>
                </a:srgbClr>
              </a:gs>
            </a:gsLst>
            <a:lin ang="13500000" scaled="1"/>
            <a:tileRect/>
          </a:gradFill>
          <a:ln w="12700" cap="flat" cmpd="sng" algn="ctr">
            <a:noFill/>
            <a:prstDash val="solid"/>
            <a:miter lim="800000"/>
          </a:ln>
          <a:effectLst/>
          <a:scene3d>
            <a:camera prst="perspectiveRight">
              <a:rot lat="0" lon="20099999" rev="0"/>
            </a:camera>
            <a:lightRig rig="contrasting" dir="t"/>
          </a:scene3d>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69" name="矩形 68"/>
          <p:cNvSpPr/>
          <p:nvPr/>
        </p:nvSpPr>
        <p:spPr>
          <a:xfrm>
            <a:off x="9204113" y="2038540"/>
            <a:ext cx="2345498" cy="2787420"/>
          </a:xfrm>
          <a:prstGeom prst="rect">
            <a:avLst/>
          </a:prstGeom>
          <a:gradFill flip="none" rotWithShape="1">
            <a:gsLst>
              <a:gs pos="0">
                <a:srgbClr val="1D78FA"/>
              </a:gs>
              <a:gs pos="100000">
                <a:srgbClr val="1D78FA">
                  <a:lumMod val="75000"/>
                </a:srgbClr>
              </a:gs>
            </a:gsLst>
            <a:lin ang="13500000" scaled="1"/>
            <a:tileRect/>
          </a:gradFill>
          <a:ln w="12700" cap="flat" cmpd="sng" algn="ctr">
            <a:noFill/>
            <a:prstDash val="solid"/>
            <a:miter lim="800000"/>
          </a:ln>
          <a:effectLst/>
          <a:scene3d>
            <a:camera prst="perspectiveLeft">
              <a:rot lat="0" lon="1500000" rev="0"/>
            </a:camera>
            <a:lightRig rig="contrasting" dir="t"/>
          </a:scene3d>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0" name="矩形 69"/>
          <p:cNvSpPr/>
          <p:nvPr/>
        </p:nvSpPr>
        <p:spPr>
          <a:xfrm>
            <a:off x="5052649" y="4776848"/>
            <a:ext cx="2086702" cy="251468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orthographicFront"/>
            <a:lightRig rig="contrasting" dir="t"/>
          </a:scene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1" name="矩形 70"/>
          <p:cNvSpPr/>
          <p:nvPr/>
        </p:nvSpPr>
        <p:spPr>
          <a:xfrm>
            <a:off x="2848246" y="4824137"/>
            <a:ext cx="2155438" cy="2597512"/>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Left">
              <a:rot lat="0" lon="1200001" rev="0"/>
            </a:camera>
            <a:lightRig rig="contrasting"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2" name="矩形 71"/>
          <p:cNvSpPr/>
          <p:nvPr/>
        </p:nvSpPr>
        <p:spPr>
          <a:xfrm>
            <a:off x="7188317" y="4824137"/>
            <a:ext cx="2155438" cy="2597512"/>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Right"/>
            <a:lightRig rig="contrasting" dir="t"/>
          </a:scene3d>
          <a:sp3d prstMaterial="matte"/>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3" name="矩形 72"/>
          <p:cNvSpPr/>
          <p:nvPr/>
        </p:nvSpPr>
        <p:spPr>
          <a:xfrm>
            <a:off x="558802" y="4919314"/>
            <a:ext cx="2345498" cy="278742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Left">
              <a:rot lat="0" lon="1500000" rev="0"/>
            </a:camera>
            <a:lightRig rig="contrasting" dir="t"/>
          </a:scene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4" name="矩形 73"/>
          <p:cNvSpPr/>
          <p:nvPr/>
        </p:nvSpPr>
        <p:spPr>
          <a:xfrm>
            <a:off x="9287702" y="4919314"/>
            <a:ext cx="2345498" cy="2787420"/>
          </a:xfrm>
          <a:prstGeom prst="rect">
            <a:avLst/>
          </a:prstGeom>
          <a:gradFill>
            <a:gsLst>
              <a:gs pos="0">
                <a:srgbClr val="1E73F0">
                  <a:alpha val="14000"/>
                </a:srgbClr>
              </a:gs>
              <a:gs pos="40000">
                <a:srgbClr val="4D94FF">
                  <a:alpha val="0"/>
                </a:srgbClr>
              </a:gs>
            </a:gsLst>
            <a:lin ang="5400000" scaled="1"/>
          </a:gradFill>
          <a:ln w="12700" cap="flat" cmpd="sng" algn="ctr">
            <a:noFill/>
            <a:prstDash val="solid"/>
            <a:miter lim="800000"/>
          </a:ln>
          <a:effectLst>
            <a:softEdge rad="0"/>
          </a:effectLst>
          <a:scene3d>
            <a:camera prst="perspectiveRight">
              <a:rot lat="0" lon="20099999" rev="0"/>
            </a:camera>
            <a:lightRig rig="contrasting"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grpSp>
        <p:nvGrpSpPr>
          <p:cNvPr id="75" name="组合 74"/>
          <p:cNvGrpSpPr/>
          <p:nvPr/>
        </p:nvGrpSpPr>
        <p:grpSpPr>
          <a:xfrm>
            <a:off x="5052649" y="2171660"/>
            <a:ext cx="2086702" cy="2514680"/>
            <a:chOff x="5052649" y="-1234812"/>
            <a:chExt cx="2086702" cy="2514680"/>
          </a:xfrm>
        </p:grpSpPr>
        <p:sp>
          <p:nvSpPr>
            <p:cNvPr id="76" name="矩形 75"/>
            <p:cNvSpPr/>
            <p:nvPr/>
          </p:nvSpPr>
          <p:spPr>
            <a:xfrm>
              <a:off x="5052649" y="-1234812"/>
              <a:ext cx="2086702" cy="2514680"/>
            </a:xfrm>
            <a:prstGeom prst="rect">
              <a:avLst/>
            </a:prstGeom>
            <a:noFill/>
            <a:ln w="12700" cap="flat" cmpd="sng" algn="ctr">
              <a:noFill/>
              <a:prstDash val="solid"/>
              <a:miter lim="800000"/>
            </a:ln>
            <a:effectLst/>
            <a:scene3d>
              <a:camera prst="orthographicFront"/>
              <a:lightRig rig="contrasting" dir="t"/>
            </a:scene3d>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77" name="文本框 76"/>
            <p:cNvSpPr txBox="1"/>
            <p:nvPr/>
          </p:nvSpPr>
          <p:spPr>
            <a:xfrm>
              <a:off x="5061470" y="201691"/>
              <a:ext cx="2069064"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网站栏目</a:t>
              </a: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规划</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grpSp>
        <p:nvGrpSpPr>
          <p:cNvPr id="80" name="组合 79"/>
          <p:cNvGrpSpPr/>
          <p:nvPr/>
        </p:nvGrpSpPr>
        <p:grpSpPr>
          <a:xfrm>
            <a:off x="2901585" y="2133494"/>
            <a:ext cx="2155438" cy="2597512"/>
            <a:chOff x="2901585" y="-1272978"/>
            <a:chExt cx="2155438" cy="2597512"/>
          </a:xfrm>
          <a:scene3d>
            <a:camera prst="perspectiveRight"/>
            <a:lightRig rig="threePt" dir="t"/>
          </a:scene3d>
        </p:grpSpPr>
        <p:sp>
          <p:nvSpPr>
            <p:cNvPr id="81" name="矩形 80"/>
            <p:cNvSpPr/>
            <p:nvPr/>
          </p:nvSpPr>
          <p:spPr>
            <a:xfrm>
              <a:off x="2901585" y="-1272978"/>
              <a:ext cx="2155438" cy="2597512"/>
            </a:xfrm>
            <a:prstGeom prst="rect">
              <a:avLst/>
            </a:prstGeom>
            <a:noFill/>
            <a:ln w="12700" cap="flat" cmpd="sng" algn="ctr">
              <a:noFill/>
              <a:prstDash val="solid"/>
              <a:miter lim="800000"/>
            </a:ln>
            <a:effectLst/>
            <a:sp3d prstMaterial="matte"/>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82" name="文本框 81"/>
            <p:cNvSpPr txBox="1"/>
            <p:nvPr/>
          </p:nvSpPr>
          <p:spPr>
            <a:xfrm>
              <a:off x="2901586" y="201691"/>
              <a:ext cx="2155436" cy="460375"/>
            </a:xfrm>
            <a:prstGeom prst="rect">
              <a:avLst/>
            </a:prstGeom>
            <a:noFill/>
            <a:sp3d prstMaterial="matte"/>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网站功能架构</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grpSp>
        <p:nvGrpSpPr>
          <p:cNvPr id="85" name="组合 84"/>
          <p:cNvGrpSpPr/>
          <p:nvPr/>
        </p:nvGrpSpPr>
        <p:grpSpPr>
          <a:xfrm>
            <a:off x="7134979" y="2133494"/>
            <a:ext cx="2155438" cy="2597512"/>
            <a:chOff x="7134979" y="-1272978"/>
            <a:chExt cx="2155438" cy="2597512"/>
          </a:xfrm>
          <a:scene3d>
            <a:camera prst="perspectiveLeft"/>
            <a:lightRig rig="threePt" dir="t"/>
          </a:scene3d>
        </p:grpSpPr>
        <p:sp>
          <p:nvSpPr>
            <p:cNvPr id="86" name="矩形 85"/>
            <p:cNvSpPr/>
            <p:nvPr/>
          </p:nvSpPr>
          <p:spPr>
            <a:xfrm>
              <a:off x="7134979" y="-1272978"/>
              <a:ext cx="2155438" cy="2597512"/>
            </a:xfrm>
            <a:prstGeom prst="rect">
              <a:avLst/>
            </a:prstGeom>
            <a:noFill/>
            <a:ln w="12700" cap="flat" cmpd="sng" algn="ctr">
              <a:noFill/>
              <a:prstDash val="solid"/>
              <a:miter lim="800000"/>
            </a:ln>
            <a:effectLst/>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87" name="文本框 86"/>
            <p:cNvSpPr txBox="1"/>
            <p:nvPr/>
          </p:nvSpPr>
          <p:spPr>
            <a:xfrm>
              <a:off x="7137693" y="201691"/>
              <a:ext cx="2150010"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网站建设报价</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grpSp>
        <p:nvGrpSpPr>
          <p:cNvPr id="90" name="组合 89"/>
          <p:cNvGrpSpPr/>
          <p:nvPr/>
        </p:nvGrpSpPr>
        <p:grpSpPr>
          <a:xfrm>
            <a:off x="642391" y="2038540"/>
            <a:ext cx="2345498" cy="2787420"/>
            <a:chOff x="642391" y="-1367932"/>
            <a:chExt cx="2345498" cy="2787420"/>
          </a:xfrm>
          <a:scene3d>
            <a:camera prst="perspectiveRight">
              <a:rot lat="0" lon="20099996" rev="0"/>
            </a:camera>
            <a:lightRig rig="threePt" dir="t"/>
          </a:scene3d>
        </p:grpSpPr>
        <p:sp>
          <p:nvSpPr>
            <p:cNvPr id="91" name="矩形 90"/>
            <p:cNvSpPr/>
            <p:nvPr/>
          </p:nvSpPr>
          <p:spPr>
            <a:xfrm>
              <a:off x="642391" y="-1367932"/>
              <a:ext cx="2345498" cy="2787420"/>
            </a:xfrm>
            <a:prstGeom prst="rect">
              <a:avLst/>
            </a:prstGeom>
            <a:noFill/>
            <a:ln w="12700" cap="flat" cmpd="sng" algn="ctr">
              <a:noFill/>
              <a:prstDash val="solid"/>
              <a:miter lim="800000"/>
            </a:ln>
            <a:effectLst/>
          </p:spPr>
          <p:txBody>
            <a:bodyPr rot="0" spcFirstLastPara="0" vertOverflow="overflow" horzOverflow="overflow" vert="horz" wrap="non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92" name="文本框 91"/>
            <p:cNvSpPr txBox="1"/>
            <p:nvPr/>
          </p:nvSpPr>
          <p:spPr>
            <a:xfrm>
              <a:off x="642395" y="201691"/>
              <a:ext cx="2345492"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网站建设目标</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grpSp>
        <p:nvGrpSpPr>
          <p:cNvPr id="95" name="组合 94"/>
          <p:cNvGrpSpPr/>
          <p:nvPr/>
        </p:nvGrpSpPr>
        <p:grpSpPr>
          <a:xfrm>
            <a:off x="9204113" y="2038540"/>
            <a:ext cx="2345498" cy="2787420"/>
            <a:chOff x="9204113" y="-1367932"/>
            <a:chExt cx="2345498" cy="2787420"/>
          </a:xfrm>
          <a:scene3d>
            <a:camera prst="perspectiveLeft">
              <a:rot lat="0" lon="1500000" rev="0"/>
            </a:camera>
            <a:lightRig rig="threePt" dir="t"/>
          </a:scene3d>
        </p:grpSpPr>
        <p:sp>
          <p:nvSpPr>
            <p:cNvPr id="96" name="矩形 95"/>
            <p:cNvSpPr/>
            <p:nvPr/>
          </p:nvSpPr>
          <p:spPr>
            <a:xfrm>
              <a:off x="9204113" y="-1367932"/>
              <a:ext cx="2345498" cy="2787420"/>
            </a:xfrm>
            <a:prstGeom prst="rect">
              <a:avLst/>
            </a:prstGeom>
            <a:noFill/>
            <a:ln w="12700" cap="flat" cmpd="sng" algn="ctr">
              <a:noFill/>
              <a:prstDash val="solid"/>
              <a:miter lim="800000"/>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charset="-122"/>
                <a:ea typeface="思源黑体 CN Regular" panose="020B0500000000000000" charset="-122"/>
                <a:cs typeface="+mn-cs"/>
              </a:endParaRPr>
            </a:p>
          </p:txBody>
        </p:sp>
        <p:sp>
          <p:nvSpPr>
            <p:cNvPr id="97" name="文本框 96"/>
            <p:cNvSpPr txBox="1"/>
            <p:nvPr/>
          </p:nvSpPr>
          <p:spPr>
            <a:xfrm>
              <a:off x="9204121" y="193472"/>
              <a:ext cx="2345482"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网站</a:t>
              </a:r>
              <a:r>
                <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rPr>
                <a:t>建设服务</a:t>
              </a:r>
              <a:endParaRPr kumimoji="0" lang="zh-CN" altLang="en-US" sz="2400" b="0" i="0" u="none" strike="noStrike" kern="0" cap="none" spc="0" normalizeH="0" baseline="0" noProof="0" dirty="0">
                <a:ln>
                  <a:noFill/>
                </a:ln>
                <a:solidFill>
                  <a:prstClr val="white"/>
                </a:solidFill>
                <a:effectLst/>
                <a:uLnTx/>
                <a:uFillTx/>
                <a:latin typeface="华文中宋" panose="02010600040101010101" charset="-122"/>
                <a:ea typeface="华文中宋" panose="02010600040101010101" charset="-122"/>
                <a:cs typeface="+mn-cs"/>
              </a:endParaRPr>
            </a:p>
          </p:txBody>
        </p:sp>
      </p:grpSp>
      <p:sp>
        <p:nvSpPr>
          <p:cNvPr id="102" name="iconfont-1039-872568"/>
          <p:cNvSpPr/>
          <p:nvPr/>
        </p:nvSpPr>
        <p:spPr>
          <a:xfrm>
            <a:off x="1602558" y="2749492"/>
            <a:ext cx="425163" cy="461746"/>
          </a:xfrm>
          <a:custGeom>
            <a:avLst/>
            <a:gdLst>
              <a:gd name="T0" fmla="*/ 7952 w 8836"/>
              <a:gd name="T1" fmla="*/ 8998 h 9598"/>
              <a:gd name="T2" fmla="*/ 7952 w 8836"/>
              <a:gd name="T3" fmla="*/ 1080 h 9598"/>
              <a:gd name="T4" fmla="*/ 6707 w 8836"/>
              <a:gd name="T5" fmla="*/ 0 h 9598"/>
              <a:gd name="T6" fmla="*/ 2530 w 8836"/>
              <a:gd name="T7" fmla="*/ 1560 h 9598"/>
              <a:gd name="T8" fmla="*/ 2530 w 8836"/>
              <a:gd name="T9" fmla="*/ 1960 h 9598"/>
              <a:gd name="T10" fmla="*/ 6306 w 8836"/>
              <a:gd name="T11" fmla="*/ 680 h 9598"/>
              <a:gd name="T12" fmla="*/ 6306 w 8836"/>
              <a:gd name="T13" fmla="*/ 9558 h 9598"/>
              <a:gd name="T14" fmla="*/ 8836 w 8836"/>
              <a:gd name="T15" fmla="*/ 9558 h 9598"/>
              <a:gd name="T16" fmla="*/ 8836 w 8836"/>
              <a:gd name="T17" fmla="*/ 8998 h 9598"/>
              <a:gd name="T18" fmla="*/ 7952 w 8836"/>
              <a:gd name="T19" fmla="*/ 8998 h 9598"/>
              <a:gd name="T20" fmla="*/ 1165 w 8836"/>
              <a:gd name="T21" fmla="*/ 6559 h 9598"/>
              <a:gd name="T22" fmla="*/ 3173 w 8836"/>
              <a:gd name="T23" fmla="*/ 6159 h 9598"/>
              <a:gd name="T24" fmla="*/ 3173 w 8836"/>
              <a:gd name="T25" fmla="*/ 5159 h 9598"/>
              <a:gd name="T26" fmla="*/ 1165 w 8836"/>
              <a:gd name="T27" fmla="*/ 5679 h 9598"/>
              <a:gd name="T28" fmla="*/ 1165 w 8836"/>
              <a:gd name="T29" fmla="*/ 6559 h 9598"/>
              <a:gd name="T30" fmla="*/ 1165 w 8836"/>
              <a:gd name="T31" fmla="*/ 9558 h 9598"/>
              <a:gd name="T32" fmla="*/ 3173 w 8836"/>
              <a:gd name="T33" fmla="*/ 9558 h 9598"/>
              <a:gd name="T34" fmla="*/ 3173 w 8836"/>
              <a:gd name="T35" fmla="*/ 8518 h 9598"/>
              <a:gd name="T36" fmla="*/ 1165 w 8836"/>
              <a:gd name="T37" fmla="*/ 8678 h 9598"/>
              <a:gd name="T38" fmla="*/ 1165 w 8836"/>
              <a:gd name="T39" fmla="*/ 9558 h 9598"/>
              <a:gd name="T40" fmla="*/ 1165 w 8836"/>
              <a:gd name="T41" fmla="*/ 8078 h 9598"/>
              <a:gd name="T42" fmla="*/ 3173 w 8836"/>
              <a:gd name="T43" fmla="*/ 7878 h 9598"/>
              <a:gd name="T44" fmla="*/ 3173 w 8836"/>
              <a:gd name="T45" fmla="*/ 6879 h 9598"/>
              <a:gd name="T46" fmla="*/ 1165 w 8836"/>
              <a:gd name="T47" fmla="*/ 7198 h 9598"/>
              <a:gd name="T48" fmla="*/ 1165 w 8836"/>
              <a:gd name="T49" fmla="*/ 8078 h 9598"/>
              <a:gd name="T50" fmla="*/ 1165 w 8836"/>
              <a:gd name="T51" fmla="*/ 5039 h 9598"/>
              <a:gd name="T52" fmla="*/ 3173 w 8836"/>
              <a:gd name="T53" fmla="*/ 4479 h 9598"/>
              <a:gd name="T54" fmla="*/ 3173 w 8836"/>
              <a:gd name="T55" fmla="*/ 3439 h 9598"/>
              <a:gd name="T56" fmla="*/ 1165 w 8836"/>
              <a:gd name="T57" fmla="*/ 4119 h 9598"/>
              <a:gd name="T58" fmla="*/ 1165 w 8836"/>
              <a:gd name="T59" fmla="*/ 5039 h 9598"/>
              <a:gd name="T60" fmla="*/ 5342 w 8836"/>
              <a:gd name="T61" fmla="*/ 2440 h 9598"/>
              <a:gd name="T62" fmla="*/ 4217 w 8836"/>
              <a:gd name="T63" fmla="*/ 1760 h 9598"/>
              <a:gd name="T64" fmla="*/ 0 w 8836"/>
              <a:gd name="T65" fmla="*/ 3279 h 9598"/>
              <a:gd name="T66" fmla="*/ 0 w 8836"/>
              <a:gd name="T67" fmla="*/ 9598 h 9598"/>
              <a:gd name="T68" fmla="*/ 562 w 8836"/>
              <a:gd name="T69" fmla="*/ 9598 h 9598"/>
              <a:gd name="T70" fmla="*/ 562 w 8836"/>
              <a:gd name="T71" fmla="*/ 3559 h 9598"/>
              <a:gd name="T72" fmla="*/ 3735 w 8836"/>
              <a:gd name="T73" fmla="*/ 2519 h 9598"/>
              <a:gd name="T74" fmla="*/ 3735 w 8836"/>
              <a:gd name="T75" fmla="*/ 9558 h 9598"/>
              <a:gd name="T76" fmla="*/ 5382 w 8836"/>
              <a:gd name="T77" fmla="*/ 9558 h 9598"/>
              <a:gd name="T78" fmla="*/ 5342 w 8836"/>
              <a:gd name="T79" fmla="*/ 2440 h 9598"/>
              <a:gd name="T80" fmla="*/ 5342 w 8836"/>
              <a:gd name="T81" fmla="*/ 2440 h 9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836" h="9598">
                <a:moveTo>
                  <a:pt x="7952" y="8998"/>
                </a:moveTo>
                <a:lnTo>
                  <a:pt x="7952" y="1080"/>
                </a:lnTo>
                <a:lnTo>
                  <a:pt x="6707" y="0"/>
                </a:lnTo>
                <a:lnTo>
                  <a:pt x="2530" y="1560"/>
                </a:lnTo>
                <a:lnTo>
                  <a:pt x="2530" y="1960"/>
                </a:lnTo>
                <a:lnTo>
                  <a:pt x="6306" y="680"/>
                </a:lnTo>
                <a:lnTo>
                  <a:pt x="6306" y="9558"/>
                </a:lnTo>
                <a:lnTo>
                  <a:pt x="8836" y="9558"/>
                </a:lnTo>
                <a:lnTo>
                  <a:pt x="8836" y="8998"/>
                </a:lnTo>
                <a:lnTo>
                  <a:pt x="7952" y="8998"/>
                </a:lnTo>
                <a:close/>
                <a:moveTo>
                  <a:pt x="1165" y="6559"/>
                </a:moveTo>
                <a:lnTo>
                  <a:pt x="3173" y="6159"/>
                </a:lnTo>
                <a:lnTo>
                  <a:pt x="3173" y="5159"/>
                </a:lnTo>
                <a:lnTo>
                  <a:pt x="1165" y="5679"/>
                </a:lnTo>
                <a:lnTo>
                  <a:pt x="1165" y="6559"/>
                </a:lnTo>
                <a:close/>
                <a:moveTo>
                  <a:pt x="1165" y="9558"/>
                </a:moveTo>
                <a:lnTo>
                  <a:pt x="3173" y="9558"/>
                </a:lnTo>
                <a:lnTo>
                  <a:pt x="3173" y="8518"/>
                </a:lnTo>
                <a:lnTo>
                  <a:pt x="1165" y="8678"/>
                </a:lnTo>
                <a:lnTo>
                  <a:pt x="1165" y="9558"/>
                </a:lnTo>
                <a:close/>
                <a:moveTo>
                  <a:pt x="1165" y="8078"/>
                </a:moveTo>
                <a:lnTo>
                  <a:pt x="3173" y="7878"/>
                </a:lnTo>
                <a:lnTo>
                  <a:pt x="3173" y="6879"/>
                </a:lnTo>
                <a:lnTo>
                  <a:pt x="1165" y="7198"/>
                </a:lnTo>
                <a:lnTo>
                  <a:pt x="1165" y="8078"/>
                </a:lnTo>
                <a:close/>
                <a:moveTo>
                  <a:pt x="1165" y="5039"/>
                </a:moveTo>
                <a:lnTo>
                  <a:pt x="3173" y="4479"/>
                </a:lnTo>
                <a:lnTo>
                  <a:pt x="3173" y="3439"/>
                </a:lnTo>
                <a:lnTo>
                  <a:pt x="1165" y="4119"/>
                </a:lnTo>
                <a:lnTo>
                  <a:pt x="1165" y="5039"/>
                </a:lnTo>
                <a:close/>
                <a:moveTo>
                  <a:pt x="5342" y="2440"/>
                </a:moveTo>
                <a:lnTo>
                  <a:pt x="4217" y="1760"/>
                </a:lnTo>
                <a:lnTo>
                  <a:pt x="0" y="3279"/>
                </a:lnTo>
                <a:lnTo>
                  <a:pt x="0" y="9598"/>
                </a:lnTo>
                <a:lnTo>
                  <a:pt x="562" y="9598"/>
                </a:lnTo>
                <a:lnTo>
                  <a:pt x="562" y="3559"/>
                </a:lnTo>
                <a:lnTo>
                  <a:pt x="3735" y="2519"/>
                </a:lnTo>
                <a:lnTo>
                  <a:pt x="3735" y="9558"/>
                </a:lnTo>
                <a:lnTo>
                  <a:pt x="5382" y="9558"/>
                </a:lnTo>
                <a:lnTo>
                  <a:pt x="5342" y="2440"/>
                </a:lnTo>
                <a:close/>
                <a:moveTo>
                  <a:pt x="5342" y="2440"/>
                </a:move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103" name="iconfont-11145-7310416"/>
          <p:cNvSpPr/>
          <p:nvPr/>
        </p:nvSpPr>
        <p:spPr>
          <a:xfrm>
            <a:off x="3698845" y="2868067"/>
            <a:ext cx="454240" cy="461746"/>
          </a:xfrm>
          <a:custGeom>
            <a:avLst/>
            <a:gdLst>
              <a:gd name="T0" fmla="*/ 4974 w 11597"/>
              <a:gd name="T1" fmla="*/ 747 h 11787"/>
              <a:gd name="T2" fmla="*/ 6570 w 11597"/>
              <a:gd name="T3" fmla="*/ 747 h 11787"/>
              <a:gd name="T4" fmla="*/ 11119 w 11597"/>
              <a:gd name="T5" fmla="*/ 3031 h 11787"/>
              <a:gd name="T6" fmla="*/ 11062 w 11597"/>
              <a:gd name="T7" fmla="*/ 8091 h 11787"/>
              <a:gd name="T8" fmla="*/ 10292 w 11597"/>
              <a:gd name="T9" fmla="*/ 9425 h 11787"/>
              <a:gd name="T10" fmla="*/ 5772 w 11597"/>
              <a:gd name="T11" fmla="*/ 11787 h 11787"/>
              <a:gd name="T12" fmla="*/ 1324 w 11597"/>
              <a:gd name="T13" fmla="*/ 9575 h 11787"/>
              <a:gd name="T14" fmla="*/ 554 w 11597"/>
              <a:gd name="T15" fmla="*/ 8241 h 11787"/>
              <a:gd name="T16" fmla="*/ 497 w 11597"/>
              <a:gd name="T17" fmla="*/ 2881 h 11787"/>
              <a:gd name="T18" fmla="*/ 3366 w 11597"/>
              <a:gd name="T19" fmla="*/ 2592 h 11787"/>
              <a:gd name="T20" fmla="*/ 1692 w 11597"/>
              <a:gd name="T21" fmla="*/ 5525 h 11787"/>
              <a:gd name="T22" fmla="*/ 3366 w 11597"/>
              <a:gd name="T23" fmla="*/ 2592 h 11787"/>
              <a:gd name="T24" fmla="*/ 9729 w 11597"/>
              <a:gd name="T25" fmla="*/ 8901 h 11787"/>
              <a:gd name="T26" fmla="*/ 10326 w 11597"/>
              <a:gd name="T27" fmla="*/ 7866 h 11787"/>
              <a:gd name="T28" fmla="*/ 8747 w 11597"/>
              <a:gd name="T29" fmla="*/ 7897 h 11787"/>
              <a:gd name="T30" fmla="*/ 8690 w 11597"/>
              <a:gd name="T31" fmla="*/ 4164 h 11787"/>
              <a:gd name="T32" fmla="*/ 10459 w 11597"/>
              <a:gd name="T33" fmla="*/ 3412 h 11787"/>
              <a:gd name="T34" fmla="*/ 8690 w 11597"/>
              <a:gd name="T35" fmla="*/ 4164 h 11787"/>
              <a:gd name="T36" fmla="*/ 8897 w 11597"/>
              <a:gd name="T37" fmla="*/ 6175 h 11787"/>
              <a:gd name="T38" fmla="*/ 9569 w 11597"/>
              <a:gd name="T39" fmla="*/ 6111 h 11787"/>
              <a:gd name="T40" fmla="*/ 2758 w 11597"/>
              <a:gd name="T41" fmla="*/ 7660 h 11787"/>
              <a:gd name="T42" fmla="*/ 1289 w 11597"/>
              <a:gd name="T43" fmla="*/ 8016 h 11787"/>
              <a:gd name="T44" fmla="*/ 1887 w 11597"/>
              <a:gd name="T45" fmla="*/ 9051 h 11787"/>
              <a:gd name="T46" fmla="*/ 2757 w 11597"/>
              <a:gd name="T47" fmla="*/ 7660 h 11787"/>
              <a:gd name="T48" fmla="*/ 2655 w 11597"/>
              <a:gd name="T49" fmla="*/ 6573 h 11787"/>
              <a:gd name="T50" fmla="*/ 2665 w 11597"/>
              <a:gd name="T51" fmla="*/ 5566 h 11787"/>
              <a:gd name="T52" fmla="*/ 2655 w 11597"/>
              <a:gd name="T53" fmla="*/ 6573 h 11787"/>
              <a:gd name="T54" fmla="*/ 5995 w 11597"/>
              <a:gd name="T55" fmla="*/ 2543 h 11787"/>
              <a:gd name="T56" fmla="*/ 6230 w 11597"/>
              <a:gd name="T57" fmla="*/ 1455 h 11787"/>
              <a:gd name="T58" fmla="*/ 5314 w 11597"/>
              <a:gd name="T59" fmla="*/ 1455 h 11787"/>
              <a:gd name="T60" fmla="*/ 4149 w 11597"/>
              <a:gd name="T61" fmla="*/ 2729 h 11787"/>
              <a:gd name="T62" fmla="*/ 4387 w 11597"/>
              <a:gd name="T63" fmla="*/ 3309 h 11787"/>
              <a:gd name="T64" fmla="*/ 4149 w 11597"/>
              <a:gd name="T65" fmla="*/ 2729 h 11787"/>
              <a:gd name="T66" fmla="*/ 7466 w 11597"/>
              <a:gd name="T67" fmla="*/ 2879 h 11787"/>
              <a:gd name="T68" fmla="*/ 7684 w 11597"/>
              <a:gd name="T69" fmla="*/ 3436 h 11787"/>
              <a:gd name="T70" fmla="*/ 6841 w 11597"/>
              <a:gd name="T71" fmla="*/ 3830 h 11787"/>
              <a:gd name="T72" fmla="*/ 4775 w 11597"/>
              <a:gd name="T73" fmla="*/ 3980 h 11787"/>
              <a:gd name="T74" fmla="*/ 3447 w 11597"/>
              <a:gd name="T75" fmla="*/ 6175 h 11787"/>
              <a:gd name="T76" fmla="*/ 4491 w 11597"/>
              <a:gd name="T77" fmla="*/ 7900 h 11787"/>
              <a:gd name="T78" fmla="*/ 7125 w 11597"/>
              <a:gd name="T79" fmla="*/ 8050 h 11787"/>
              <a:gd name="T80" fmla="*/ 8097 w 11597"/>
              <a:gd name="T81" fmla="*/ 6175 h 11787"/>
              <a:gd name="T82" fmla="*/ 4946 w 11597"/>
              <a:gd name="T83" fmla="*/ 9012 h 11787"/>
              <a:gd name="T84" fmla="*/ 3691 w 11597"/>
              <a:gd name="T85" fmla="*/ 8321 h 11787"/>
              <a:gd name="T86" fmla="*/ 4946 w 11597"/>
              <a:gd name="T87" fmla="*/ 9012 h 11787"/>
              <a:gd name="T88" fmla="*/ 7793 w 11597"/>
              <a:gd name="T89" fmla="*/ 8554 h 11787"/>
              <a:gd name="T90" fmla="*/ 7622 w 11597"/>
              <a:gd name="T91" fmla="*/ 9091 h 11787"/>
              <a:gd name="T92" fmla="*/ 6012 w 11597"/>
              <a:gd name="T93" fmla="*/ 9446 h 11787"/>
              <a:gd name="T94" fmla="*/ 5772 w 11597"/>
              <a:gd name="T95" fmla="*/ 10987 h 1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597" h="11787">
                <a:moveTo>
                  <a:pt x="3747" y="1900"/>
                </a:moveTo>
                <a:cubicBezTo>
                  <a:pt x="4098" y="1363"/>
                  <a:pt x="4515" y="964"/>
                  <a:pt x="4974" y="747"/>
                </a:cubicBezTo>
                <a:cubicBezTo>
                  <a:pt x="5001" y="330"/>
                  <a:pt x="5348" y="0"/>
                  <a:pt x="5772" y="0"/>
                </a:cubicBezTo>
                <a:cubicBezTo>
                  <a:pt x="6196" y="0"/>
                  <a:pt x="6543" y="330"/>
                  <a:pt x="6570" y="747"/>
                </a:cubicBezTo>
                <a:cubicBezTo>
                  <a:pt x="7070" y="983"/>
                  <a:pt x="7521" y="1436"/>
                  <a:pt x="7889" y="2047"/>
                </a:cubicBezTo>
                <a:cubicBezTo>
                  <a:pt x="9390" y="1841"/>
                  <a:pt x="10618" y="2162"/>
                  <a:pt x="11119" y="3031"/>
                </a:cubicBezTo>
                <a:cubicBezTo>
                  <a:pt x="11597" y="3859"/>
                  <a:pt x="11315" y="5010"/>
                  <a:pt x="10482" y="6153"/>
                </a:cubicBezTo>
                <a:cubicBezTo>
                  <a:pt x="10897" y="6834"/>
                  <a:pt x="11105" y="7504"/>
                  <a:pt x="11062" y="8091"/>
                </a:cubicBezTo>
                <a:cubicBezTo>
                  <a:pt x="11306" y="8341"/>
                  <a:pt x="11365" y="8732"/>
                  <a:pt x="11182" y="9050"/>
                </a:cubicBezTo>
                <a:cubicBezTo>
                  <a:pt x="10998" y="9367"/>
                  <a:pt x="10630" y="9511"/>
                  <a:pt x="10292" y="9425"/>
                </a:cubicBezTo>
                <a:cubicBezTo>
                  <a:pt x="9763" y="9784"/>
                  <a:pt x="9002" y="9936"/>
                  <a:pt x="8117" y="9884"/>
                </a:cubicBezTo>
                <a:cubicBezTo>
                  <a:pt x="7544" y="11051"/>
                  <a:pt x="6706" y="11787"/>
                  <a:pt x="5772" y="11787"/>
                </a:cubicBezTo>
                <a:cubicBezTo>
                  <a:pt x="4878" y="11787"/>
                  <a:pt x="4073" y="11114"/>
                  <a:pt x="3503" y="10034"/>
                </a:cubicBezTo>
                <a:cubicBezTo>
                  <a:pt x="2616" y="10086"/>
                  <a:pt x="1854" y="9935"/>
                  <a:pt x="1324" y="9575"/>
                </a:cubicBezTo>
                <a:cubicBezTo>
                  <a:pt x="986" y="9661"/>
                  <a:pt x="618" y="9517"/>
                  <a:pt x="434" y="9200"/>
                </a:cubicBezTo>
                <a:cubicBezTo>
                  <a:pt x="251" y="8882"/>
                  <a:pt x="310" y="8491"/>
                  <a:pt x="554" y="8241"/>
                </a:cubicBezTo>
                <a:cubicBezTo>
                  <a:pt x="508" y="7607"/>
                  <a:pt x="754" y="6877"/>
                  <a:pt x="1236" y="6140"/>
                </a:cubicBezTo>
                <a:cubicBezTo>
                  <a:pt x="325" y="4953"/>
                  <a:pt x="0" y="3742"/>
                  <a:pt x="497" y="2881"/>
                </a:cubicBezTo>
                <a:cubicBezTo>
                  <a:pt x="1001" y="2008"/>
                  <a:pt x="2237" y="1688"/>
                  <a:pt x="3747" y="1900"/>
                </a:cubicBezTo>
                <a:close/>
                <a:moveTo>
                  <a:pt x="3366" y="2592"/>
                </a:moveTo>
                <a:cubicBezTo>
                  <a:pt x="2310" y="2475"/>
                  <a:pt x="1488" y="2690"/>
                  <a:pt x="1157" y="3262"/>
                </a:cubicBezTo>
                <a:cubicBezTo>
                  <a:pt x="825" y="3838"/>
                  <a:pt x="1054" y="4664"/>
                  <a:pt x="1692" y="5525"/>
                </a:cubicBezTo>
                <a:cubicBezTo>
                  <a:pt x="2006" y="5146"/>
                  <a:pt x="2380" y="4772"/>
                  <a:pt x="2804" y="4415"/>
                </a:cubicBezTo>
                <a:cubicBezTo>
                  <a:pt x="2927" y="3742"/>
                  <a:pt x="3120" y="3125"/>
                  <a:pt x="3366" y="2592"/>
                </a:cubicBezTo>
                <a:close/>
                <a:moveTo>
                  <a:pt x="8416" y="9169"/>
                </a:moveTo>
                <a:cubicBezTo>
                  <a:pt x="8946" y="9179"/>
                  <a:pt x="9398" y="9091"/>
                  <a:pt x="9729" y="8901"/>
                </a:cubicBezTo>
                <a:cubicBezTo>
                  <a:pt x="9660" y="8692"/>
                  <a:pt x="9677" y="8455"/>
                  <a:pt x="9796" y="8250"/>
                </a:cubicBezTo>
                <a:cubicBezTo>
                  <a:pt x="9915" y="8044"/>
                  <a:pt x="10111" y="7911"/>
                  <a:pt x="10326" y="7866"/>
                </a:cubicBezTo>
                <a:cubicBezTo>
                  <a:pt x="10326" y="7529"/>
                  <a:pt x="10209" y="7150"/>
                  <a:pt x="9993" y="6753"/>
                </a:cubicBezTo>
                <a:cubicBezTo>
                  <a:pt x="9637" y="7147"/>
                  <a:pt x="9219" y="7533"/>
                  <a:pt x="8747" y="7897"/>
                </a:cubicBezTo>
                <a:cubicBezTo>
                  <a:pt x="8666" y="8348"/>
                  <a:pt x="8554" y="8775"/>
                  <a:pt x="8416" y="9169"/>
                </a:cubicBezTo>
                <a:close/>
                <a:moveTo>
                  <a:pt x="8690" y="4164"/>
                </a:moveTo>
                <a:cubicBezTo>
                  <a:pt x="9219" y="4595"/>
                  <a:pt x="9672" y="5053"/>
                  <a:pt x="10038" y="5516"/>
                </a:cubicBezTo>
                <a:cubicBezTo>
                  <a:pt x="10588" y="4712"/>
                  <a:pt x="10771" y="3952"/>
                  <a:pt x="10459" y="3412"/>
                </a:cubicBezTo>
                <a:cubicBezTo>
                  <a:pt x="10128" y="2839"/>
                  <a:pt x="9303" y="2624"/>
                  <a:pt x="8245" y="2742"/>
                </a:cubicBezTo>
                <a:cubicBezTo>
                  <a:pt x="8429" y="3171"/>
                  <a:pt x="8580" y="3649"/>
                  <a:pt x="8690" y="4164"/>
                </a:cubicBezTo>
                <a:close/>
                <a:moveTo>
                  <a:pt x="8862" y="5329"/>
                </a:moveTo>
                <a:cubicBezTo>
                  <a:pt x="8885" y="5610"/>
                  <a:pt x="8897" y="5892"/>
                  <a:pt x="8897" y="6175"/>
                </a:cubicBezTo>
                <a:cubicBezTo>
                  <a:pt x="8897" y="6385"/>
                  <a:pt x="8890" y="6593"/>
                  <a:pt x="8878" y="6798"/>
                </a:cubicBezTo>
                <a:cubicBezTo>
                  <a:pt x="9133" y="6572"/>
                  <a:pt x="9365" y="6342"/>
                  <a:pt x="9569" y="6111"/>
                </a:cubicBezTo>
                <a:cubicBezTo>
                  <a:pt x="9368" y="5851"/>
                  <a:pt x="9131" y="5589"/>
                  <a:pt x="8862" y="5329"/>
                </a:cubicBezTo>
                <a:close/>
                <a:moveTo>
                  <a:pt x="2758" y="7660"/>
                </a:moveTo>
                <a:cubicBezTo>
                  <a:pt x="2377" y="7358"/>
                  <a:pt x="2032" y="7042"/>
                  <a:pt x="1730" y="6719"/>
                </a:cubicBezTo>
                <a:cubicBezTo>
                  <a:pt x="1446" y="7183"/>
                  <a:pt x="1290" y="7627"/>
                  <a:pt x="1289" y="8016"/>
                </a:cubicBezTo>
                <a:cubicBezTo>
                  <a:pt x="1505" y="8061"/>
                  <a:pt x="1701" y="8194"/>
                  <a:pt x="1820" y="8400"/>
                </a:cubicBezTo>
                <a:cubicBezTo>
                  <a:pt x="1939" y="8605"/>
                  <a:pt x="1956" y="8842"/>
                  <a:pt x="1887" y="9051"/>
                </a:cubicBezTo>
                <a:cubicBezTo>
                  <a:pt x="2214" y="9239"/>
                  <a:pt x="2660" y="9327"/>
                  <a:pt x="3183" y="9319"/>
                </a:cubicBezTo>
                <a:cubicBezTo>
                  <a:pt x="2994" y="8818"/>
                  <a:pt x="2849" y="8259"/>
                  <a:pt x="2757" y="7660"/>
                </a:cubicBezTo>
                <a:lnTo>
                  <a:pt x="2758" y="7660"/>
                </a:lnTo>
                <a:close/>
                <a:moveTo>
                  <a:pt x="2655" y="6573"/>
                </a:moveTo>
                <a:cubicBezTo>
                  <a:pt x="2650" y="6441"/>
                  <a:pt x="2647" y="6308"/>
                  <a:pt x="2647" y="6175"/>
                </a:cubicBezTo>
                <a:cubicBezTo>
                  <a:pt x="2647" y="5969"/>
                  <a:pt x="2653" y="5766"/>
                  <a:pt x="2665" y="5566"/>
                </a:cubicBezTo>
                <a:cubicBezTo>
                  <a:pt x="2486" y="5744"/>
                  <a:pt x="2322" y="5923"/>
                  <a:pt x="2175" y="6101"/>
                </a:cubicBezTo>
                <a:cubicBezTo>
                  <a:pt x="2322" y="6260"/>
                  <a:pt x="2483" y="6417"/>
                  <a:pt x="2655" y="6573"/>
                </a:cubicBezTo>
                <a:close/>
                <a:moveTo>
                  <a:pt x="4565" y="2060"/>
                </a:moveTo>
                <a:cubicBezTo>
                  <a:pt x="5029" y="2176"/>
                  <a:pt x="5510" y="2337"/>
                  <a:pt x="5995" y="2543"/>
                </a:cubicBezTo>
                <a:cubicBezTo>
                  <a:pt x="6365" y="2403"/>
                  <a:pt x="6729" y="2289"/>
                  <a:pt x="7085" y="2202"/>
                </a:cubicBezTo>
                <a:cubicBezTo>
                  <a:pt x="6831" y="1843"/>
                  <a:pt x="6542" y="1584"/>
                  <a:pt x="6230" y="1455"/>
                </a:cubicBezTo>
                <a:cubicBezTo>
                  <a:pt x="6100" y="1546"/>
                  <a:pt x="5942" y="1600"/>
                  <a:pt x="5772" y="1600"/>
                </a:cubicBezTo>
                <a:cubicBezTo>
                  <a:pt x="5602" y="1600"/>
                  <a:pt x="5444" y="1546"/>
                  <a:pt x="5314" y="1455"/>
                </a:cubicBezTo>
                <a:cubicBezTo>
                  <a:pt x="5045" y="1567"/>
                  <a:pt x="4792" y="1774"/>
                  <a:pt x="4565" y="2060"/>
                </a:cubicBezTo>
                <a:close/>
                <a:moveTo>
                  <a:pt x="4149" y="2729"/>
                </a:moveTo>
                <a:cubicBezTo>
                  <a:pt x="4008" y="3013"/>
                  <a:pt x="3885" y="3334"/>
                  <a:pt x="3782" y="3684"/>
                </a:cubicBezTo>
                <a:cubicBezTo>
                  <a:pt x="3980" y="3553"/>
                  <a:pt x="4182" y="3428"/>
                  <a:pt x="4387" y="3309"/>
                </a:cubicBezTo>
                <a:cubicBezTo>
                  <a:pt x="4588" y="3193"/>
                  <a:pt x="4793" y="3083"/>
                  <a:pt x="5001" y="2979"/>
                </a:cubicBezTo>
                <a:cubicBezTo>
                  <a:pt x="4709" y="2877"/>
                  <a:pt x="4424" y="2794"/>
                  <a:pt x="4149" y="2729"/>
                </a:cubicBezTo>
                <a:close/>
                <a:moveTo>
                  <a:pt x="7684" y="3436"/>
                </a:moveTo>
                <a:cubicBezTo>
                  <a:pt x="7618" y="3239"/>
                  <a:pt x="7545" y="3053"/>
                  <a:pt x="7466" y="2879"/>
                </a:cubicBezTo>
                <a:cubicBezTo>
                  <a:pt x="7304" y="2918"/>
                  <a:pt x="7138" y="2962"/>
                  <a:pt x="6969" y="3014"/>
                </a:cubicBezTo>
                <a:cubicBezTo>
                  <a:pt x="7213" y="3146"/>
                  <a:pt x="7451" y="3287"/>
                  <a:pt x="7684" y="3436"/>
                </a:cubicBezTo>
                <a:close/>
                <a:moveTo>
                  <a:pt x="7965" y="4570"/>
                </a:moveTo>
                <a:cubicBezTo>
                  <a:pt x="7619" y="4311"/>
                  <a:pt x="7243" y="4062"/>
                  <a:pt x="6841" y="3830"/>
                </a:cubicBezTo>
                <a:cubicBezTo>
                  <a:pt x="6552" y="3663"/>
                  <a:pt x="6263" y="3512"/>
                  <a:pt x="5975" y="3378"/>
                </a:cubicBezTo>
                <a:cubicBezTo>
                  <a:pt x="5579" y="3547"/>
                  <a:pt x="5176" y="3748"/>
                  <a:pt x="4775" y="3980"/>
                </a:cubicBezTo>
                <a:cubicBezTo>
                  <a:pt x="4330" y="4237"/>
                  <a:pt x="3917" y="4514"/>
                  <a:pt x="3543" y="4802"/>
                </a:cubicBezTo>
                <a:cubicBezTo>
                  <a:pt x="3480" y="5237"/>
                  <a:pt x="3447" y="5698"/>
                  <a:pt x="3447" y="6175"/>
                </a:cubicBezTo>
                <a:cubicBezTo>
                  <a:pt x="3447" y="6549"/>
                  <a:pt x="3468" y="6913"/>
                  <a:pt x="3507" y="7263"/>
                </a:cubicBezTo>
                <a:cubicBezTo>
                  <a:pt x="3813" y="7485"/>
                  <a:pt x="4142" y="7699"/>
                  <a:pt x="4491" y="7900"/>
                </a:cubicBezTo>
                <a:cubicBezTo>
                  <a:pt x="4994" y="8191"/>
                  <a:pt x="5498" y="8432"/>
                  <a:pt x="5989" y="8625"/>
                </a:cubicBezTo>
                <a:cubicBezTo>
                  <a:pt x="6365" y="8461"/>
                  <a:pt x="6745" y="8270"/>
                  <a:pt x="7125" y="8050"/>
                </a:cubicBezTo>
                <a:cubicBezTo>
                  <a:pt x="7436" y="7871"/>
                  <a:pt x="7732" y="7681"/>
                  <a:pt x="8010" y="7484"/>
                </a:cubicBezTo>
                <a:cubicBezTo>
                  <a:pt x="8067" y="7068"/>
                  <a:pt x="8097" y="6629"/>
                  <a:pt x="8097" y="6175"/>
                </a:cubicBezTo>
                <a:cubicBezTo>
                  <a:pt x="8097" y="5612"/>
                  <a:pt x="8050" y="5072"/>
                  <a:pt x="7965" y="4570"/>
                </a:cubicBezTo>
                <a:close/>
                <a:moveTo>
                  <a:pt x="4946" y="9012"/>
                </a:moveTo>
                <a:cubicBezTo>
                  <a:pt x="4665" y="8880"/>
                  <a:pt x="4383" y="8733"/>
                  <a:pt x="4104" y="8572"/>
                </a:cubicBezTo>
                <a:cubicBezTo>
                  <a:pt x="3964" y="8491"/>
                  <a:pt x="3826" y="8408"/>
                  <a:pt x="3691" y="8321"/>
                </a:cubicBezTo>
                <a:cubicBezTo>
                  <a:pt x="3770" y="8652"/>
                  <a:pt x="3868" y="8961"/>
                  <a:pt x="3981" y="9243"/>
                </a:cubicBezTo>
                <a:cubicBezTo>
                  <a:pt x="4288" y="9191"/>
                  <a:pt x="4611" y="9114"/>
                  <a:pt x="4946" y="9012"/>
                </a:cubicBezTo>
                <a:close/>
                <a:moveTo>
                  <a:pt x="7622" y="9091"/>
                </a:moveTo>
                <a:cubicBezTo>
                  <a:pt x="7684" y="8920"/>
                  <a:pt x="7742" y="8741"/>
                  <a:pt x="7793" y="8554"/>
                </a:cubicBezTo>
                <a:cubicBezTo>
                  <a:pt x="7553" y="8702"/>
                  <a:pt x="7308" y="8841"/>
                  <a:pt x="7058" y="8971"/>
                </a:cubicBezTo>
                <a:cubicBezTo>
                  <a:pt x="7251" y="9020"/>
                  <a:pt x="7439" y="9060"/>
                  <a:pt x="7622" y="9091"/>
                </a:cubicBezTo>
                <a:close/>
                <a:moveTo>
                  <a:pt x="7308" y="9787"/>
                </a:moveTo>
                <a:cubicBezTo>
                  <a:pt x="6891" y="9712"/>
                  <a:pt x="6456" y="9598"/>
                  <a:pt x="6012" y="9446"/>
                </a:cubicBezTo>
                <a:cubicBezTo>
                  <a:pt x="5431" y="9673"/>
                  <a:pt x="4861" y="9837"/>
                  <a:pt x="4321" y="9934"/>
                </a:cubicBezTo>
                <a:cubicBezTo>
                  <a:pt x="4718" y="10593"/>
                  <a:pt x="5223" y="10987"/>
                  <a:pt x="5772" y="10987"/>
                </a:cubicBezTo>
                <a:cubicBezTo>
                  <a:pt x="6361" y="10987"/>
                  <a:pt x="6899" y="10534"/>
                  <a:pt x="7308" y="978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104" name="business-presentation_66134"/>
          <p:cNvSpPr/>
          <p:nvPr/>
        </p:nvSpPr>
        <p:spPr>
          <a:xfrm>
            <a:off x="8013072" y="2861789"/>
            <a:ext cx="461746" cy="461289"/>
          </a:xfrm>
          <a:custGeom>
            <a:avLst/>
            <a:gdLst>
              <a:gd name="connsiteX0" fmla="*/ 71957 w 578004"/>
              <a:gd name="connsiteY0" fmla="*/ 173984 h 577432"/>
              <a:gd name="connsiteX1" fmla="*/ 85808 w 578004"/>
              <a:gd name="connsiteY1" fmla="*/ 186884 h 577432"/>
              <a:gd name="connsiteX2" fmla="*/ 85808 w 578004"/>
              <a:gd name="connsiteY2" fmla="*/ 298378 h 577432"/>
              <a:gd name="connsiteX3" fmla="*/ 71957 w 578004"/>
              <a:gd name="connsiteY3" fmla="*/ 311278 h 577432"/>
              <a:gd name="connsiteX4" fmla="*/ 59030 w 578004"/>
              <a:gd name="connsiteY4" fmla="*/ 298378 h 577432"/>
              <a:gd name="connsiteX5" fmla="*/ 59030 w 578004"/>
              <a:gd name="connsiteY5" fmla="*/ 186884 h 577432"/>
              <a:gd name="connsiteX6" fmla="*/ 71957 w 578004"/>
              <a:gd name="connsiteY6" fmla="*/ 173984 h 577432"/>
              <a:gd name="connsiteX7" fmla="*/ 254571 w 578004"/>
              <a:gd name="connsiteY7" fmla="*/ 171273 h 577432"/>
              <a:gd name="connsiteX8" fmla="*/ 405859 w 578004"/>
              <a:gd name="connsiteY8" fmla="*/ 203508 h 577432"/>
              <a:gd name="connsiteX9" fmla="*/ 427999 w 578004"/>
              <a:gd name="connsiteY9" fmla="*/ 203508 h 577432"/>
              <a:gd name="connsiteX10" fmla="*/ 446448 w 578004"/>
              <a:gd name="connsiteY10" fmla="*/ 210876 h 577432"/>
              <a:gd name="connsiteX11" fmla="*/ 434456 w 578004"/>
              <a:gd name="connsiteY11" fmla="*/ 301133 h 577432"/>
              <a:gd name="connsiteX12" fmla="*/ 452906 w 578004"/>
              <a:gd name="connsiteY12" fmla="*/ 316790 h 577432"/>
              <a:gd name="connsiteX13" fmla="*/ 472278 w 578004"/>
              <a:gd name="connsiteY13" fmla="*/ 301133 h 577432"/>
              <a:gd name="connsiteX14" fmla="*/ 459363 w 578004"/>
              <a:gd name="connsiteY14" fmla="*/ 210876 h 577432"/>
              <a:gd name="connsiteX15" fmla="*/ 477813 w 578004"/>
              <a:gd name="connsiteY15" fmla="*/ 203508 h 577432"/>
              <a:gd name="connsiteX16" fmla="*/ 503642 w 578004"/>
              <a:gd name="connsiteY16" fmla="*/ 203508 h 577432"/>
              <a:gd name="connsiteX17" fmla="*/ 527627 w 578004"/>
              <a:gd name="connsiteY17" fmla="*/ 220086 h 577432"/>
              <a:gd name="connsiteX18" fmla="*/ 576519 w 578004"/>
              <a:gd name="connsiteY18" fmla="*/ 344420 h 577432"/>
              <a:gd name="connsiteX19" fmla="*/ 561759 w 578004"/>
              <a:gd name="connsiteY19" fmla="*/ 378497 h 577432"/>
              <a:gd name="connsiteX20" fmla="*/ 527627 w 578004"/>
              <a:gd name="connsiteY20" fmla="*/ 363761 h 577432"/>
              <a:gd name="connsiteX21" fmla="*/ 504565 w 578004"/>
              <a:gd name="connsiteY21" fmla="*/ 303896 h 577432"/>
              <a:gd name="connsiteX22" fmla="*/ 504565 w 578004"/>
              <a:gd name="connsiteY22" fmla="*/ 376655 h 577432"/>
              <a:gd name="connsiteX23" fmla="*/ 514712 w 578004"/>
              <a:gd name="connsiteY23" fmla="*/ 548881 h 577432"/>
              <a:gd name="connsiteX24" fmla="*/ 489805 w 578004"/>
              <a:gd name="connsiteY24" fmla="*/ 576511 h 577432"/>
              <a:gd name="connsiteX25" fmla="*/ 487960 w 578004"/>
              <a:gd name="connsiteY25" fmla="*/ 577432 h 577432"/>
              <a:gd name="connsiteX26" fmla="*/ 462131 w 578004"/>
              <a:gd name="connsiteY26" fmla="*/ 552565 h 577432"/>
              <a:gd name="connsiteX27" fmla="*/ 452906 w 578004"/>
              <a:gd name="connsiteY27" fmla="*/ 404285 h 577432"/>
              <a:gd name="connsiteX28" fmla="*/ 444603 w 578004"/>
              <a:gd name="connsiteY28" fmla="*/ 552565 h 577432"/>
              <a:gd name="connsiteX29" fmla="*/ 418774 w 578004"/>
              <a:gd name="connsiteY29" fmla="*/ 577432 h 577432"/>
              <a:gd name="connsiteX30" fmla="*/ 416929 w 578004"/>
              <a:gd name="connsiteY30" fmla="*/ 576511 h 577432"/>
              <a:gd name="connsiteX31" fmla="*/ 392022 w 578004"/>
              <a:gd name="connsiteY31" fmla="*/ 548881 h 577432"/>
              <a:gd name="connsiteX32" fmla="*/ 402169 w 578004"/>
              <a:gd name="connsiteY32" fmla="*/ 376655 h 577432"/>
              <a:gd name="connsiteX33" fmla="*/ 402169 w 578004"/>
              <a:gd name="connsiteY33" fmla="*/ 256005 h 577432"/>
              <a:gd name="connsiteX34" fmla="*/ 397557 w 578004"/>
              <a:gd name="connsiteY34" fmla="*/ 255084 h 577432"/>
              <a:gd name="connsiteX35" fmla="*/ 244424 w 578004"/>
              <a:gd name="connsiteY35" fmla="*/ 222849 h 577432"/>
              <a:gd name="connsiteX36" fmla="*/ 224129 w 578004"/>
              <a:gd name="connsiteY36" fmla="*/ 191535 h 577432"/>
              <a:gd name="connsiteX37" fmla="*/ 254571 w 578004"/>
              <a:gd name="connsiteY37" fmla="*/ 171273 h 577432"/>
              <a:gd name="connsiteX38" fmla="*/ 190019 w 578004"/>
              <a:gd name="connsiteY38" fmla="*/ 134483 h 577432"/>
              <a:gd name="connsiteX39" fmla="*/ 203869 w 578004"/>
              <a:gd name="connsiteY39" fmla="*/ 147374 h 577432"/>
              <a:gd name="connsiteX40" fmla="*/ 203869 w 578004"/>
              <a:gd name="connsiteY40" fmla="*/ 298387 h 577432"/>
              <a:gd name="connsiteX41" fmla="*/ 190019 w 578004"/>
              <a:gd name="connsiteY41" fmla="*/ 311278 h 577432"/>
              <a:gd name="connsiteX42" fmla="*/ 177091 w 578004"/>
              <a:gd name="connsiteY42" fmla="*/ 298387 h 577432"/>
              <a:gd name="connsiteX43" fmla="*/ 177091 w 578004"/>
              <a:gd name="connsiteY43" fmla="*/ 147374 h 577432"/>
              <a:gd name="connsiteX44" fmla="*/ 190019 w 578004"/>
              <a:gd name="connsiteY44" fmla="*/ 134483 h 577432"/>
              <a:gd name="connsiteX45" fmla="*/ 453380 w 578004"/>
              <a:gd name="connsiteY45" fmla="*/ 97644 h 577432"/>
              <a:gd name="connsiteX46" fmla="*/ 499909 w 578004"/>
              <a:gd name="connsiteY46" fmla="*/ 144099 h 577432"/>
              <a:gd name="connsiteX47" fmla="*/ 453380 w 578004"/>
              <a:gd name="connsiteY47" fmla="*/ 190554 h 577432"/>
              <a:gd name="connsiteX48" fmla="*/ 406851 w 578004"/>
              <a:gd name="connsiteY48" fmla="*/ 144099 h 577432"/>
              <a:gd name="connsiteX49" fmla="*/ 453380 w 578004"/>
              <a:gd name="connsiteY49" fmla="*/ 97644 h 577432"/>
              <a:gd name="connsiteX50" fmla="*/ 130988 w 578004"/>
              <a:gd name="connsiteY50" fmla="*/ 81962 h 577432"/>
              <a:gd name="connsiteX51" fmla="*/ 144839 w 578004"/>
              <a:gd name="connsiteY51" fmla="*/ 94855 h 577432"/>
              <a:gd name="connsiteX52" fmla="*/ 144839 w 578004"/>
              <a:gd name="connsiteY52" fmla="*/ 298385 h 577432"/>
              <a:gd name="connsiteX53" fmla="*/ 130988 w 578004"/>
              <a:gd name="connsiteY53" fmla="*/ 311278 h 577432"/>
              <a:gd name="connsiteX54" fmla="*/ 118061 w 578004"/>
              <a:gd name="connsiteY54" fmla="*/ 298385 h 577432"/>
              <a:gd name="connsiteX55" fmla="*/ 118061 w 578004"/>
              <a:gd name="connsiteY55" fmla="*/ 94855 h 577432"/>
              <a:gd name="connsiteX56" fmla="*/ 130988 w 578004"/>
              <a:gd name="connsiteY56" fmla="*/ 81962 h 577432"/>
              <a:gd name="connsiteX57" fmla="*/ 25828 w 578004"/>
              <a:gd name="connsiteY57" fmla="*/ 0 h 577432"/>
              <a:gd name="connsiteX58" fmla="*/ 354210 w 578004"/>
              <a:gd name="connsiteY58" fmla="*/ 0 h 577432"/>
              <a:gd name="connsiteX59" fmla="*/ 380960 w 578004"/>
              <a:gd name="connsiteY59" fmla="*/ 26707 h 577432"/>
              <a:gd name="connsiteX60" fmla="*/ 368046 w 578004"/>
              <a:gd name="connsiteY60" fmla="*/ 48810 h 577432"/>
              <a:gd name="connsiteX61" fmla="*/ 368046 w 578004"/>
              <a:gd name="connsiteY61" fmla="*/ 168533 h 577432"/>
              <a:gd name="connsiteX62" fmla="*/ 341296 w 578004"/>
              <a:gd name="connsiteY62" fmla="*/ 163007 h 577432"/>
              <a:gd name="connsiteX63" fmla="*/ 341296 w 578004"/>
              <a:gd name="connsiteY63" fmla="*/ 52494 h 577432"/>
              <a:gd name="connsiteX64" fmla="*/ 39664 w 578004"/>
              <a:gd name="connsiteY64" fmla="*/ 52494 h 577432"/>
              <a:gd name="connsiteX65" fmla="*/ 39664 w 578004"/>
              <a:gd name="connsiteY65" fmla="*/ 340749 h 577432"/>
              <a:gd name="connsiteX66" fmla="*/ 341296 w 578004"/>
              <a:gd name="connsiteY66" fmla="*/ 340749 h 577432"/>
              <a:gd name="connsiteX67" fmla="*/ 341296 w 578004"/>
              <a:gd name="connsiteY67" fmla="*/ 269837 h 577432"/>
              <a:gd name="connsiteX68" fmla="*/ 368046 w 578004"/>
              <a:gd name="connsiteY68" fmla="*/ 275362 h 577432"/>
              <a:gd name="connsiteX69" fmla="*/ 368046 w 578004"/>
              <a:gd name="connsiteY69" fmla="*/ 354563 h 577432"/>
              <a:gd name="connsiteX70" fmla="*/ 354210 w 578004"/>
              <a:gd name="connsiteY70" fmla="*/ 367457 h 577432"/>
              <a:gd name="connsiteX71" fmla="*/ 273959 w 578004"/>
              <a:gd name="connsiteY71" fmla="*/ 367457 h 577432"/>
              <a:gd name="connsiteX72" fmla="*/ 321003 w 578004"/>
              <a:gd name="connsiteY72" fmla="*/ 544278 h 577432"/>
              <a:gd name="connsiteX73" fmla="*/ 302554 w 578004"/>
              <a:gd name="connsiteY73" fmla="*/ 576511 h 577432"/>
              <a:gd name="connsiteX74" fmla="*/ 295175 w 578004"/>
              <a:gd name="connsiteY74" fmla="*/ 577432 h 577432"/>
              <a:gd name="connsiteX75" fmla="*/ 270270 w 578004"/>
              <a:gd name="connsiteY75" fmla="*/ 557171 h 577432"/>
              <a:gd name="connsiteX76" fmla="*/ 219537 w 578004"/>
              <a:gd name="connsiteY76" fmla="*/ 367457 h 577432"/>
              <a:gd name="connsiteX77" fmla="*/ 161423 w 578004"/>
              <a:gd name="connsiteY77" fmla="*/ 367457 h 577432"/>
              <a:gd name="connsiteX78" fmla="*/ 110690 w 578004"/>
              <a:gd name="connsiteY78" fmla="*/ 557171 h 577432"/>
              <a:gd name="connsiteX79" fmla="*/ 85785 w 578004"/>
              <a:gd name="connsiteY79" fmla="*/ 577432 h 577432"/>
              <a:gd name="connsiteX80" fmla="*/ 78406 w 578004"/>
              <a:gd name="connsiteY80" fmla="*/ 576511 h 577432"/>
              <a:gd name="connsiteX81" fmla="*/ 59957 w 578004"/>
              <a:gd name="connsiteY81" fmla="*/ 544278 h 577432"/>
              <a:gd name="connsiteX82" fmla="*/ 107001 w 578004"/>
              <a:gd name="connsiteY82" fmla="*/ 367457 h 577432"/>
              <a:gd name="connsiteX83" fmla="*/ 25828 w 578004"/>
              <a:gd name="connsiteY83" fmla="*/ 367457 h 577432"/>
              <a:gd name="connsiteX84" fmla="*/ 12914 w 578004"/>
              <a:gd name="connsiteY84" fmla="*/ 354563 h 577432"/>
              <a:gd name="connsiteX85" fmla="*/ 12914 w 578004"/>
              <a:gd name="connsiteY85" fmla="*/ 48810 h 577432"/>
              <a:gd name="connsiteX86" fmla="*/ 0 w 578004"/>
              <a:gd name="connsiteY86" fmla="*/ 26707 h 577432"/>
              <a:gd name="connsiteX87" fmla="*/ 25828 w 578004"/>
              <a:gd name="connsiteY87"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78004" h="577432">
                <a:moveTo>
                  <a:pt x="71957" y="173984"/>
                </a:moveTo>
                <a:cubicBezTo>
                  <a:pt x="79344" y="173984"/>
                  <a:pt x="85808" y="179513"/>
                  <a:pt x="85808" y="186884"/>
                </a:cubicBezTo>
                <a:lnTo>
                  <a:pt x="85808" y="298378"/>
                </a:lnTo>
                <a:cubicBezTo>
                  <a:pt x="85808" y="305749"/>
                  <a:pt x="79344" y="311278"/>
                  <a:pt x="71957" y="311278"/>
                </a:cubicBezTo>
                <a:cubicBezTo>
                  <a:pt x="64570" y="311278"/>
                  <a:pt x="59030" y="305749"/>
                  <a:pt x="59030" y="298378"/>
                </a:cubicBezTo>
                <a:lnTo>
                  <a:pt x="59030" y="186884"/>
                </a:lnTo>
                <a:cubicBezTo>
                  <a:pt x="59030" y="179513"/>
                  <a:pt x="64570" y="173984"/>
                  <a:pt x="71957" y="173984"/>
                </a:cubicBezTo>
                <a:close/>
                <a:moveTo>
                  <a:pt x="254571" y="171273"/>
                </a:moveTo>
                <a:lnTo>
                  <a:pt x="405859" y="203508"/>
                </a:lnTo>
                <a:lnTo>
                  <a:pt x="427999" y="203508"/>
                </a:lnTo>
                <a:cubicBezTo>
                  <a:pt x="435378" y="203508"/>
                  <a:pt x="441836" y="206271"/>
                  <a:pt x="446448" y="210876"/>
                </a:cubicBezTo>
                <a:lnTo>
                  <a:pt x="434456" y="301133"/>
                </a:lnTo>
                <a:lnTo>
                  <a:pt x="452906" y="316790"/>
                </a:lnTo>
                <a:lnTo>
                  <a:pt x="472278" y="301133"/>
                </a:lnTo>
                <a:lnTo>
                  <a:pt x="459363" y="210876"/>
                </a:lnTo>
                <a:cubicBezTo>
                  <a:pt x="463976" y="206271"/>
                  <a:pt x="470433" y="203508"/>
                  <a:pt x="477813" y="203508"/>
                </a:cubicBezTo>
                <a:lnTo>
                  <a:pt x="503642" y="203508"/>
                </a:lnTo>
                <a:cubicBezTo>
                  <a:pt x="514712" y="203508"/>
                  <a:pt x="523937" y="209955"/>
                  <a:pt x="527627" y="220086"/>
                </a:cubicBezTo>
                <a:lnTo>
                  <a:pt x="576519" y="344420"/>
                </a:lnTo>
                <a:cubicBezTo>
                  <a:pt x="581131" y="358235"/>
                  <a:pt x="574674" y="372971"/>
                  <a:pt x="561759" y="378497"/>
                </a:cubicBezTo>
                <a:cubicBezTo>
                  <a:pt x="547922" y="384023"/>
                  <a:pt x="532239" y="377576"/>
                  <a:pt x="527627" y="363761"/>
                </a:cubicBezTo>
                <a:lnTo>
                  <a:pt x="504565" y="303896"/>
                </a:lnTo>
                <a:lnTo>
                  <a:pt x="504565" y="376655"/>
                </a:lnTo>
                <a:lnTo>
                  <a:pt x="514712" y="548881"/>
                </a:lnTo>
                <a:cubicBezTo>
                  <a:pt x="514712" y="563617"/>
                  <a:pt x="503642" y="576511"/>
                  <a:pt x="489805" y="576511"/>
                </a:cubicBezTo>
                <a:cubicBezTo>
                  <a:pt x="488883" y="577432"/>
                  <a:pt x="488883" y="577432"/>
                  <a:pt x="487960" y="577432"/>
                </a:cubicBezTo>
                <a:cubicBezTo>
                  <a:pt x="474123" y="577432"/>
                  <a:pt x="463053" y="566380"/>
                  <a:pt x="462131" y="552565"/>
                </a:cubicBezTo>
                <a:lnTo>
                  <a:pt x="452906" y="404285"/>
                </a:lnTo>
                <a:lnTo>
                  <a:pt x="444603" y="552565"/>
                </a:lnTo>
                <a:cubicBezTo>
                  <a:pt x="443681" y="566380"/>
                  <a:pt x="432611" y="577432"/>
                  <a:pt x="418774" y="577432"/>
                </a:cubicBezTo>
                <a:cubicBezTo>
                  <a:pt x="417851" y="577432"/>
                  <a:pt x="416929" y="577432"/>
                  <a:pt x="416929" y="576511"/>
                </a:cubicBezTo>
                <a:cubicBezTo>
                  <a:pt x="402169" y="576511"/>
                  <a:pt x="391099" y="563617"/>
                  <a:pt x="392022" y="548881"/>
                </a:cubicBezTo>
                <a:lnTo>
                  <a:pt x="402169" y="376655"/>
                </a:lnTo>
                <a:lnTo>
                  <a:pt x="402169" y="256005"/>
                </a:lnTo>
                <a:cubicBezTo>
                  <a:pt x="400324" y="256005"/>
                  <a:pt x="398479" y="255084"/>
                  <a:pt x="397557" y="255084"/>
                </a:cubicBezTo>
                <a:lnTo>
                  <a:pt x="244424" y="222849"/>
                </a:lnTo>
                <a:cubicBezTo>
                  <a:pt x="229664" y="219165"/>
                  <a:pt x="220439" y="205350"/>
                  <a:pt x="224129" y="191535"/>
                </a:cubicBezTo>
                <a:cubicBezTo>
                  <a:pt x="226897" y="176799"/>
                  <a:pt x="240734" y="168510"/>
                  <a:pt x="254571" y="171273"/>
                </a:cubicBezTo>
                <a:close/>
                <a:moveTo>
                  <a:pt x="190019" y="134483"/>
                </a:moveTo>
                <a:cubicBezTo>
                  <a:pt x="197406" y="134483"/>
                  <a:pt x="203869" y="140008"/>
                  <a:pt x="203869" y="147374"/>
                </a:cubicBezTo>
                <a:lnTo>
                  <a:pt x="203869" y="298387"/>
                </a:lnTo>
                <a:cubicBezTo>
                  <a:pt x="203869" y="305753"/>
                  <a:pt x="197406" y="311278"/>
                  <a:pt x="190019" y="311278"/>
                </a:cubicBezTo>
                <a:cubicBezTo>
                  <a:pt x="183555" y="311278"/>
                  <a:pt x="177091" y="305753"/>
                  <a:pt x="177091" y="298387"/>
                </a:cubicBezTo>
                <a:lnTo>
                  <a:pt x="177091" y="147374"/>
                </a:lnTo>
                <a:cubicBezTo>
                  <a:pt x="177091" y="140008"/>
                  <a:pt x="183555" y="134483"/>
                  <a:pt x="190019" y="134483"/>
                </a:cubicBezTo>
                <a:close/>
                <a:moveTo>
                  <a:pt x="453380" y="97644"/>
                </a:moveTo>
                <a:cubicBezTo>
                  <a:pt x="479077" y="97644"/>
                  <a:pt x="499909" y="118443"/>
                  <a:pt x="499909" y="144099"/>
                </a:cubicBezTo>
                <a:cubicBezTo>
                  <a:pt x="499909" y="169755"/>
                  <a:pt x="479077" y="190554"/>
                  <a:pt x="453380" y="190554"/>
                </a:cubicBezTo>
                <a:cubicBezTo>
                  <a:pt x="427683" y="190554"/>
                  <a:pt x="406851" y="169755"/>
                  <a:pt x="406851" y="144099"/>
                </a:cubicBezTo>
                <a:cubicBezTo>
                  <a:pt x="406851" y="118443"/>
                  <a:pt x="427683" y="97644"/>
                  <a:pt x="453380" y="97644"/>
                </a:cubicBezTo>
                <a:close/>
                <a:moveTo>
                  <a:pt x="130988" y="81962"/>
                </a:moveTo>
                <a:cubicBezTo>
                  <a:pt x="138375" y="81962"/>
                  <a:pt x="144839" y="87488"/>
                  <a:pt x="144839" y="94855"/>
                </a:cubicBezTo>
                <a:lnTo>
                  <a:pt x="144839" y="298385"/>
                </a:lnTo>
                <a:cubicBezTo>
                  <a:pt x="144839" y="305752"/>
                  <a:pt x="138375" y="311278"/>
                  <a:pt x="130988" y="311278"/>
                </a:cubicBezTo>
                <a:cubicBezTo>
                  <a:pt x="124524" y="311278"/>
                  <a:pt x="118061" y="305752"/>
                  <a:pt x="118061" y="298385"/>
                </a:cubicBezTo>
                <a:lnTo>
                  <a:pt x="118061" y="94855"/>
                </a:lnTo>
                <a:cubicBezTo>
                  <a:pt x="118061" y="87488"/>
                  <a:pt x="124524" y="81962"/>
                  <a:pt x="130988" y="81962"/>
                </a:cubicBezTo>
                <a:close/>
                <a:moveTo>
                  <a:pt x="25828" y="0"/>
                </a:moveTo>
                <a:lnTo>
                  <a:pt x="354210" y="0"/>
                </a:lnTo>
                <a:cubicBezTo>
                  <a:pt x="368969" y="0"/>
                  <a:pt x="380960" y="11972"/>
                  <a:pt x="380960" y="26707"/>
                </a:cubicBezTo>
                <a:cubicBezTo>
                  <a:pt x="380960" y="35917"/>
                  <a:pt x="375426" y="44205"/>
                  <a:pt x="368046" y="48810"/>
                </a:cubicBezTo>
                <a:lnTo>
                  <a:pt x="368046" y="168533"/>
                </a:lnTo>
                <a:lnTo>
                  <a:pt x="341296" y="163007"/>
                </a:lnTo>
                <a:lnTo>
                  <a:pt x="341296" y="52494"/>
                </a:lnTo>
                <a:lnTo>
                  <a:pt x="39664" y="52494"/>
                </a:lnTo>
                <a:lnTo>
                  <a:pt x="39664" y="340749"/>
                </a:lnTo>
                <a:lnTo>
                  <a:pt x="341296" y="340749"/>
                </a:lnTo>
                <a:lnTo>
                  <a:pt x="341296" y="269837"/>
                </a:lnTo>
                <a:lnTo>
                  <a:pt x="368046" y="275362"/>
                </a:lnTo>
                <a:lnTo>
                  <a:pt x="368046" y="354563"/>
                </a:lnTo>
                <a:cubicBezTo>
                  <a:pt x="368046" y="361010"/>
                  <a:pt x="361589" y="367457"/>
                  <a:pt x="354210" y="367457"/>
                </a:cubicBezTo>
                <a:lnTo>
                  <a:pt x="273959" y="367457"/>
                </a:lnTo>
                <a:lnTo>
                  <a:pt x="321003" y="544278"/>
                </a:lnTo>
                <a:cubicBezTo>
                  <a:pt x="324693" y="558092"/>
                  <a:pt x="316391" y="572827"/>
                  <a:pt x="302554" y="576511"/>
                </a:cubicBezTo>
                <a:cubicBezTo>
                  <a:pt x="299787" y="576511"/>
                  <a:pt x="297942" y="577432"/>
                  <a:pt x="295175" y="577432"/>
                </a:cubicBezTo>
                <a:cubicBezTo>
                  <a:pt x="284106" y="577432"/>
                  <a:pt x="273037" y="569143"/>
                  <a:pt x="270270" y="557171"/>
                </a:cubicBezTo>
                <a:lnTo>
                  <a:pt x="219537" y="367457"/>
                </a:lnTo>
                <a:lnTo>
                  <a:pt x="161423" y="367457"/>
                </a:lnTo>
                <a:lnTo>
                  <a:pt x="110690" y="557171"/>
                </a:lnTo>
                <a:cubicBezTo>
                  <a:pt x="107923" y="569143"/>
                  <a:pt x="96854" y="577432"/>
                  <a:pt x="85785" y="577432"/>
                </a:cubicBezTo>
                <a:cubicBezTo>
                  <a:pt x="83018" y="577432"/>
                  <a:pt x="81173" y="576511"/>
                  <a:pt x="78406" y="576511"/>
                </a:cubicBezTo>
                <a:cubicBezTo>
                  <a:pt x="64569" y="572827"/>
                  <a:pt x="56267" y="558092"/>
                  <a:pt x="59957" y="544278"/>
                </a:cubicBezTo>
                <a:lnTo>
                  <a:pt x="107001" y="367457"/>
                </a:lnTo>
                <a:lnTo>
                  <a:pt x="25828" y="367457"/>
                </a:lnTo>
                <a:cubicBezTo>
                  <a:pt x="19371" y="367457"/>
                  <a:pt x="12914" y="361010"/>
                  <a:pt x="12914" y="354563"/>
                </a:cubicBezTo>
                <a:lnTo>
                  <a:pt x="12914" y="48810"/>
                </a:lnTo>
                <a:cubicBezTo>
                  <a:pt x="5534" y="44205"/>
                  <a:pt x="0" y="35917"/>
                  <a:pt x="0" y="26707"/>
                </a:cubicBezTo>
                <a:cubicBezTo>
                  <a:pt x="0" y="11972"/>
                  <a:pt x="11991" y="0"/>
                  <a:pt x="258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105" name="history_169244"/>
          <p:cNvSpPr/>
          <p:nvPr/>
        </p:nvSpPr>
        <p:spPr>
          <a:xfrm>
            <a:off x="5898479" y="2871337"/>
            <a:ext cx="457205" cy="461745"/>
          </a:xfrm>
          <a:custGeom>
            <a:avLst/>
            <a:gdLst>
              <a:gd name="connsiteX0" fmla="*/ 297379 w 601036"/>
              <a:gd name="connsiteY0" fmla="*/ 176833 h 607004"/>
              <a:gd name="connsiteX1" fmla="*/ 284854 w 601036"/>
              <a:gd name="connsiteY1" fmla="*/ 189344 h 607004"/>
              <a:gd name="connsiteX2" fmla="*/ 284854 w 601036"/>
              <a:gd name="connsiteY2" fmla="*/ 318221 h 607004"/>
              <a:gd name="connsiteX3" fmla="*/ 284854 w 601036"/>
              <a:gd name="connsiteY3" fmla="*/ 318691 h 607004"/>
              <a:gd name="connsiteX4" fmla="*/ 284854 w 601036"/>
              <a:gd name="connsiteY4" fmla="*/ 319067 h 607004"/>
              <a:gd name="connsiteX5" fmla="*/ 288527 w 601036"/>
              <a:gd name="connsiteY5" fmla="*/ 328098 h 607004"/>
              <a:gd name="connsiteX6" fmla="*/ 344369 w 601036"/>
              <a:gd name="connsiteY6" fmla="*/ 383882 h 607004"/>
              <a:gd name="connsiteX7" fmla="*/ 353315 w 601036"/>
              <a:gd name="connsiteY7" fmla="*/ 387550 h 607004"/>
              <a:gd name="connsiteX8" fmla="*/ 362167 w 601036"/>
              <a:gd name="connsiteY8" fmla="*/ 383882 h 607004"/>
              <a:gd name="connsiteX9" fmla="*/ 362167 w 601036"/>
              <a:gd name="connsiteY9" fmla="*/ 366102 h 607004"/>
              <a:gd name="connsiteX10" fmla="*/ 313670 w 601036"/>
              <a:gd name="connsiteY10" fmla="*/ 317656 h 607004"/>
              <a:gd name="connsiteX11" fmla="*/ 309997 w 601036"/>
              <a:gd name="connsiteY11" fmla="*/ 308814 h 607004"/>
              <a:gd name="connsiteX12" fmla="*/ 309997 w 601036"/>
              <a:gd name="connsiteY12" fmla="*/ 189344 h 607004"/>
              <a:gd name="connsiteX13" fmla="*/ 297379 w 601036"/>
              <a:gd name="connsiteY13" fmla="*/ 176833 h 607004"/>
              <a:gd name="connsiteX14" fmla="*/ 511466 w 601036"/>
              <a:gd name="connsiteY14" fmla="*/ 159619 h 607004"/>
              <a:gd name="connsiteX15" fmla="*/ 519287 w 601036"/>
              <a:gd name="connsiteY15" fmla="*/ 165192 h 607004"/>
              <a:gd name="connsiteX16" fmla="*/ 559614 w 601036"/>
              <a:gd name="connsiteY16" fmla="*/ 304780 h 607004"/>
              <a:gd name="connsiteX17" fmla="*/ 535776 w 601036"/>
              <a:gd name="connsiteY17" fmla="*/ 414080 h 607004"/>
              <a:gd name="connsiteX18" fmla="*/ 524375 w 601036"/>
              <a:gd name="connsiteY18" fmla="*/ 421417 h 607004"/>
              <a:gd name="connsiteX19" fmla="*/ 519098 w 601036"/>
              <a:gd name="connsiteY19" fmla="*/ 420288 h 607004"/>
              <a:gd name="connsiteX20" fmla="*/ 512974 w 601036"/>
              <a:gd name="connsiteY20" fmla="*/ 403640 h 607004"/>
              <a:gd name="connsiteX21" fmla="*/ 534551 w 601036"/>
              <a:gd name="connsiteY21" fmla="*/ 304780 h 607004"/>
              <a:gd name="connsiteX22" fmla="*/ 498087 w 601036"/>
              <a:gd name="connsiteY22" fmla="*/ 178549 h 607004"/>
              <a:gd name="connsiteX23" fmla="*/ 501950 w 601036"/>
              <a:gd name="connsiteY23" fmla="*/ 161242 h 607004"/>
              <a:gd name="connsiteX24" fmla="*/ 511466 w 601036"/>
              <a:gd name="connsiteY24" fmla="*/ 159619 h 607004"/>
              <a:gd name="connsiteX25" fmla="*/ 297379 w 601036"/>
              <a:gd name="connsiteY25" fmla="*/ 151716 h 607004"/>
              <a:gd name="connsiteX26" fmla="*/ 335046 w 601036"/>
              <a:gd name="connsiteY26" fmla="*/ 189344 h 607004"/>
              <a:gd name="connsiteX27" fmla="*/ 335046 w 601036"/>
              <a:gd name="connsiteY27" fmla="*/ 303640 h 607004"/>
              <a:gd name="connsiteX28" fmla="*/ 379965 w 601036"/>
              <a:gd name="connsiteY28" fmla="*/ 348417 h 607004"/>
              <a:gd name="connsiteX29" fmla="*/ 379965 w 601036"/>
              <a:gd name="connsiteY29" fmla="*/ 401567 h 607004"/>
              <a:gd name="connsiteX30" fmla="*/ 353315 w 601036"/>
              <a:gd name="connsiteY30" fmla="*/ 412667 h 607004"/>
              <a:gd name="connsiteX31" fmla="*/ 326665 w 601036"/>
              <a:gd name="connsiteY31" fmla="*/ 401661 h 607004"/>
              <a:gd name="connsiteX32" fmla="*/ 270823 w 601036"/>
              <a:gd name="connsiteY32" fmla="*/ 345783 h 607004"/>
              <a:gd name="connsiteX33" fmla="*/ 259805 w 601036"/>
              <a:gd name="connsiteY33" fmla="*/ 319161 h 607004"/>
              <a:gd name="connsiteX34" fmla="*/ 259711 w 601036"/>
              <a:gd name="connsiteY34" fmla="*/ 318597 h 607004"/>
              <a:gd name="connsiteX35" fmla="*/ 259711 w 601036"/>
              <a:gd name="connsiteY35" fmla="*/ 189344 h 607004"/>
              <a:gd name="connsiteX36" fmla="*/ 297379 w 601036"/>
              <a:gd name="connsiteY36" fmla="*/ 151716 h 607004"/>
              <a:gd name="connsiteX37" fmla="*/ 402316 w 601036"/>
              <a:gd name="connsiteY37" fmla="*/ 68342 h 607004"/>
              <a:gd name="connsiteX38" fmla="*/ 411905 w 601036"/>
              <a:gd name="connsiteY38" fmla="*/ 68919 h 607004"/>
              <a:gd name="connsiteX39" fmla="*/ 476550 w 601036"/>
              <a:gd name="connsiteY39" fmla="*/ 113422 h 607004"/>
              <a:gd name="connsiteX40" fmla="*/ 477115 w 601036"/>
              <a:gd name="connsiteY40" fmla="*/ 131110 h 607004"/>
              <a:gd name="connsiteX41" fmla="*/ 467974 w 601036"/>
              <a:gd name="connsiteY41" fmla="*/ 135062 h 607004"/>
              <a:gd name="connsiteX42" fmla="*/ 459399 w 601036"/>
              <a:gd name="connsiteY42" fmla="*/ 131675 h 607004"/>
              <a:gd name="connsiteX43" fmla="*/ 400879 w 601036"/>
              <a:gd name="connsiteY43" fmla="*/ 91499 h 607004"/>
              <a:gd name="connsiteX44" fmla="*/ 395131 w 601036"/>
              <a:gd name="connsiteY44" fmla="*/ 74752 h 607004"/>
              <a:gd name="connsiteX45" fmla="*/ 402316 w 601036"/>
              <a:gd name="connsiteY45" fmla="*/ 68342 h 607004"/>
              <a:gd name="connsiteX46" fmla="*/ 81088 w 601036"/>
              <a:gd name="connsiteY46" fmla="*/ 55216 h 607004"/>
              <a:gd name="connsiteX47" fmla="*/ 60177 w 601036"/>
              <a:gd name="connsiteY47" fmla="*/ 75628 h 607004"/>
              <a:gd name="connsiteX48" fmla="*/ 26268 w 601036"/>
              <a:gd name="connsiteY48" fmla="*/ 195938 h 607004"/>
              <a:gd name="connsiteX49" fmla="*/ 33426 w 601036"/>
              <a:gd name="connsiteY49" fmla="*/ 224158 h 607004"/>
              <a:gd name="connsiteX50" fmla="*/ 61590 w 601036"/>
              <a:gd name="connsiteY50" fmla="*/ 232060 h 607004"/>
              <a:gd name="connsiteX51" fmla="*/ 182911 w 601036"/>
              <a:gd name="connsiteY51" fmla="*/ 201300 h 607004"/>
              <a:gd name="connsiteX52" fmla="*/ 203822 w 601036"/>
              <a:gd name="connsiteY52" fmla="*/ 180982 h 607004"/>
              <a:gd name="connsiteX53" fmla="*/ 196569 w 601036"/>
              <a:gd name="connsiteY53" fmla="*/ 152668 h 607004"/>
              <a:gd name="connsiteX54" fmla="*/ 191765 w 601036"/>
              <a:gd name="connsiteY54" fmla="*/ 147682 h 607004"/>
              <a:gd name="connsiteX55" fmla="*/ 191671 w 601036"/>
              <a:gd name="connsiteY55" fmla="*/ 147682 h 607004"/>
              <a:gd name="connsiteX56" fmla="*/ 150791 w 601036"/>
              <a:gd name="connsiteY56" fmla="*/ 105729 h 607004"/>
              <a:gd name="connsiteX57" fmla="*/ 109252 w 601036"/>
              <a:gd name="connsiteY57" fmla="*/ 63118 h 607004"/>
              <a:gd name="connsiteX58" fmla="*/ 81088 w 601036"/>
              <a:gd name="connsiteY58" fmla="*/ 55216 h 607004"/>
              <a:gd name="connsiteX59" fmla="*/ 297168 w 601036"/>
              <a:gd name="connsiteY59" fmla="*/ 25115 h 607004"/>
              <a:gd name="connsiteX60" fmla="*/ 148719 w 601036"/>
              <a:gd name="connsiteY60" fmla="*/ 67727 h 607004"/>
              <a:gd name="connsiteX61" fmla="*/ 188563 w 601036"/>
              <a:gd name="connsiteY61" fmla="*/ 108457 h 607004"/>
              <a:gd name="connsiteX62" fmla="*/ 202974 w 601036"/>
              <a:gd name="connsiteY62" fmla="*/ 123319 h 607004"/>
              <a:gd name="connsiteX63" fmla="*/ 297168 w 601036"/>
              <a:gd name="connsiteY63" fmla="*/ 100368 h 607004"/>
              <a:gd name="connsiteX64" fmla="*/ 500626 w 601036"/>
              <a:gd name="connsiteY64" fmla="*/ 303549 h 607004"/>
              <a:gd name="connsiteX65" fmla="*/ 297168 w 601036"/>
              <a:gd name="connsiteY65" fmla="*/ 506731 h 607004"/>
              <a:gd name="connsiteX66" fmla="*/ 144480 w 601036"/>
              <a:gd name="connsiteY66" fmla="*/ 437875 h 607004"/>
              <a:gd name="connsiteX67" fmla="*/ 116222 w 601036"/>
              <a:gd name="connsiteY67" fmla="*/ 425176 h 607004"/>
              <a:gd name="connsiteX68" fmla="*/ 91355 w 601036"/>
              <a:gd name="connsiteY68" fmla="*/ 434582 h 607004"/>
              <a:gd name="connsiteX69" fmla="*/ 78639 w 601036"/>
              <a:gd name="connsiteY69" fmla="*/ 460450 h 607004"/>
              <a:gd name="connsiteX70" fmla="*/ 88058 w 601036"/>
              <a:gd name="connsiteY70" fmla="*/ 487729 h 607004"/>
              <a:gd name="connsiteX71" fmla="*/ 297168 w 601036"/>
              <a:gd name="connsiteY71" fmla="*/ 581983 h 607004"/>
              <a:gd name="connsiteX72" fmla="*/ 494315 w 601036"/>
              <a:gd name="connsiteY72" fmla="*/ 500428 h 607004"/>
              <a:gd name="connsiteX73" fmla="*/ 575981 w 601036"/>
              <a:gd name="connsiteY73" fmla="*/ 303549 h 607004"/>
              <a:gd name="connsiteX74" fmla="*/ 494315 w 601036"/>
              <a:gd name="connsiteY74" fmla="*/ 106670 h 607004"/>
              <a:gd name="connsiteX75" fmla="*/ 297168 w 601036"/>
              <a:gd name="connsiteY75" fmla="*/ 25115 h 607004"/>
              <a:gd name="connsiteX76" fmla="*/ 297168 w 601036"/>
              <a:gd name="connsiteY76" fmla="*/ 0 h 607004"/>
              <a:gd name="connsiteX77" fmla="*/ 512023 w 601036"/>
              <a:gd name="connsiteY77" fmla="*/ 88892 h 607004"/>
              <a:gd name="connsiteX78" fmla="*/ 601036 w 601036"/>
              <a:gd name="connsiteY78" fmla="*/ 303549 h 607004"/>
              <a:gd name="connsiteX79" fmla="*/ 512023 w 601036"/>
              <a:gd name="connsiteY79" fmla="*/ 518112 h 607004"/>
              <a:gd name="connsiteX80" fmla="*/ 297168 w 601036"/>
              <a:gd name="connsiteY80" fmla="*/ 607004 h 607004"/>
              <a:gd name="connsiteX81" fmla="*/ 69220 w 601036"/>
              <a:gd name="connsiteY81" fmla="*/ 504285 h 607004"/>
              <a:gd name="connsiteX82" fmla="*/ 53584 w 601036"/>
              <a:gd name="connsiteY82" fmla="*/ 458945 h 607004"/>
              <a:gd name="connsiteX83" fmla="*/ 74683 w 601036"/>
              <a:gd name="connsiteY83" fmla="*/ 415769 h 607004"/>
              <a:gd name="connsiteX84" fmla="*/ 163319 w 601036"/>
              <a:gd name="connsiteY84" fmla="*/ 421319 h 607004"/>
              <a:gd name="connsiteX85" fmla="*/ 297168 w 601036"/>
              <a:gd name="connsiteY85" fmla="*/ 481615 h 607004"/>
              <a:gd name="connsiteX86" fmla="*/ 475476 w 601036"/>
              <a:gd name="connsiteY86" fmla="*/ 303549 h 607004"/>
              <a:gd name="connsiteX87" fmla="*/ 297168 w 601036"/>
              <a:gd name="connsiteY87" fmla="*/ 125389 h 607004"/>
              <a:gd name="connsiteX88" fmla="*/ 220683 w 601036"/>
              <a:gd name="connsiteY88" fmla="*/ 142603 h 607004"/>
              <a:gd name="connsiteX89" fmla="*/ 227936 w 601036"/>
              <a:gd name="connsiteY89" fmla="*/ 187755 h 607004"/>
              <a:gd name="connsiteX90" fmla="*/ 189034 w 601036"/>
              <a:gd name="connsiteY90" fmla="*/ 225569 h 607004"/>
              <a:gd name="connsiteX91" fmla="*/ 67713 w 601036"/>
              <a:gd name="connsiteY91" fmla="*/ 256423 h 607004"/>
              <a:gd name="connsiteX92" fmla="*/ 54149 w 601036"/>
              <a:gd name="connsiteY92" fmla="*/ 258116 h 607004"/>
              <a:gd name="connsiteX93" fmla="*/ 15435 w 601036"/>
              <a:gd name="connsiteY93" fmla="*/ 241654 h 607004"/>
              <a:gd name="connsiteX94" fmla="*/ 2060 w 601036"/>
              <a:gd name="connsiteY94" fmla="*/ 189072 h 607004"/>
              <a:gd name="connsiteX95" fmla="*/ 36064 w 601036"/>
              <a:gd name="connsiteY95" fmla="*/ 68762 h 607004"/>
              <a:gd name="connsiteX96" fmla="*/ 74966 w 601036"/>
              <a:gd name="connsiteY96" fmla="*/ 30947 h 607004"/>
              <a:gd name="connsiteX97" fmla="*/ 127243 w 601036"/>
              <a:gd name="connsiteY97" fmla="*/ 45621 h 607004"/>
              <a:gd name="connsiteX98" fmla="*/ 130822 w 601036"/>
              <a:gd name="connsiteY98" fmla="*/ 49384 h 607004"/>
              <a:gd name="connsiteX99" fmla="*/ 297168 w 601036"/>
              <a:gd name="connsiteY99"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01036" h="607004">
                <a:moveTo>
                  <a:pt x="297379" y="176833"/>
                </a:moveTo>
                <a:cubicBezTo>
                  <a:pt x="290504" y="176833"/>
                  <a:pt x="284854" y="182477"/>
                  <a:pt x="284854" y="189344"/>
                </a:cubicBezTo>
                <a:lnTo>
                  <a:pt x="284854" y="318221"/>
                </a:lnTo>
                <a:cubicBezTo>
                  <a:pt x="284854" y="318409"/>
                  <a:pt x="284854" y="318597"/>
                  <a:pt x="284854" y="318691"/>
                </a:cubicBezTo>
                <a:cubicBezTo>
                  <a:pt x="284854" y="318785"/>
                  <a:pt x="284854" y="318973"/>
                  <a:pt x="284854" y="319067"/>
                </a:cubicBezTo>
                <a:cubicBezTo>
                  <a:pt x="284854" y="322454"/>
                  <a:pt x="286173" y="325652"/>
                  <a:pt x="288527" y="328098"/>
                </a:cubicBezTo>
                <a:lnTo>
                  <a:pt x="344369" y="383882"/>
                </a:lnTo>
                <a:cubicBezTo>
                  <a:pt x="346817" y="386233"/>
                  <a:pt x="349925" y="387550"/>
                  <a:pt x="353315" y="387550"/>
                </a:cubicBezTo>
                <a:cubicBezTo>
                  <a:pt x="356611" y="387550"/>
                  <a:pt x="359813" y="386233"/>
                  <a:pt x="362167" y="383882"/>
                </a:cubicBezTo>
                <a:cubicBezTo>
                  <a:pt x="367064" y="378990"/>
                  <a:pt x="367064" y="370994"/>
                  <a:pt x="362167" y="366102"/>
                </a:cubicBezTo>
                <a:lnTo>
                  <a:pt x="313670" y="317656"/>
                </a:lnTo>
                <a:cubicBezTo>
                  <a:pt x="311316" y="315304"/>
                  <a:pt x="309997" y="312106"/>
                  <a:pt x="309997" y="308814"/>
                </a:cubicBezTo>
                <a:lnTo>
                  <a:pt x="309997" y="189344"/>
                </a:lnTo>
                <a:cubicBezTo>
                  <a:pt x="309997" y="182477"/>
                  <a:pt x="304347" y="176833"/>
                  <a:pt x="297379" y="176833"/>
                </a:cubicBezTo>
                <a:close/>
                <a:moveTo>
                  <a:pt x="511466" y="159619"/>
                </a:moveTo>
                <a:cubicBezTo>
                  <a:pt x="514599" y="160325"/>
                  <a:pt x="517449" y="162229"/>
                  <a:pt x="519287" y="165192"/>
                </a:cubicBezTo>
                <a:cubicBezTo>
                  <a:pt x="545669" y="206862"/>
                  <a:pt x="559614" y="255210"/>
                  <a:pt x="559614" y="304780"/>
                </a:cubicBezTo>
                <a:cubicBezTo>
                  <a:pt x="559614" y="342970"/>
                  <a:pt x="551605" y="379748"/>
                  <a:pt x="535776" y="414080"/>
                </a:cubicBezTo>
                <a:cubicBezTo>
                  <a:pt x="533609" y="418689"/>
                  <a:pt x="529086" y="421417"/>
                  <a:pt x="524375" y="421417"/>
                </a:cubicBezTo>
                <a:cubicBezTo>
                  <a:pt x="522585" y="421417"/>
                  <a:pt x="520794" y="421041"/>
                  <a:pt x="519098" y="420288"/>
                </a:cubicBezTo>
                <a:cubicBezTo>
                  <a:pt x="512785" y="417373"/>
                  <a:pt x="510053" y="409942"/>
                  <a:pt x="512974" y="403640"/>
                </a:cubicBezTo>
                <a:cubicBezTo>
                  <a:pt x="527296" y="372505"/>
                  <a:pt x="534551" y="339301"/>
                  <a:pt x="534551" y="304780"/>
                </a:cubicBezTo>
                <a:cubicBezTo>
                  <a:pt x="534551" y="259913"/>
                  <a:pt x="521925" y="216268"/>
                  <a:pt x="498087" y="178549"/>
                </a:cubicBezTo>
                <a:cubicBezTo>
                  <a:pt x="494412" y="172623"/>
                  <a:pt x="496108" y="164910"/>
                  <a:pt x="501950" y="161242"/>
                </a:cubicBezTo>
                <a:cubicBezTo>
                  <a:pt x="504918" y="159408"/>
                  <a:pt x="508333" y="158914"/>
                  <a:pt x="511466" y="159619"/>
                </a:cubicBezTo>
                <a:close/>
                <a:moveTo>
                  <a:pt x="297379" y="151716"/>
                </a:moveTo>
                <a:cubicBezTo>
                  <a:pt x="318190" y="151716"/>
                  <a:pt x="335046" y="168649"/>
                  <a:pt x="335046" y="189344"/>
                </a:cubicBezTo>
                <a:lnTo>
                  <a:pt x="335046" y="303640"/>
                </a:lnTo>
                <a:lnTo>
                  <a:pt x="379965" y="348417"/>
                </a:lnTo>
                <a:cubicBezTo>
                  <a:pt x="394561" y="363092"/>
                  <a:pt x="394561" y="386986"/>
                  <a:pt x="379965" y="401567"/>
                </a:cubicBezTo>
                <a:cubicBezTo>
                  <a:pt x="372808" y="408716"/>
                  <a:pt x="363391" y="412667"/>
                  <a:pt x="353315" y="412667"/>
                </a:cubicBezTo>
                <a:cubicBezTo>
                  <a:pt x="343239" y="412667"/>
                  <a:pt x="333728" y="408716"/>
                  <a:pt x="326665" y="401661"/>
                </a:cubicBezTo>
                <a:lnTo>
                  <a:pt x="270823" y="345783"/>
                </a:lnTo>
                <a:cubicBezTo>
                  <a:pt x="263666" y="338728"/>
                  <a:pt x="259711" y="329227"/>
                  <a:pt x="259805" y="319161"/>
                </a:cubicBezTo>
                <a:cubicBezTo>
                  <a:pt x="259711" y="318973"/>
                  <a:pt x="259711" y="318785"/>
                  <a:pt x="259711" y="318597"/>
                </a:cubicBezTo>
                <a:lnTo>
                  <a:pt x="259711" y="189344"/>
                </a:lnTo>
                <a:cubicBezTo>
                  <a:pt x="259711" y="168649"/>
                  <a:pt x="276661" y="151716"/>
                  <a:pt x="297379" y="151716"/>
                </a:cubicBezTo>
                <a:close/>
                <a:moveTo>
                  <a:pt x="402316" y="68342"/>
                </a:moveTo>
                <a:cubicBezTo>
                  <a:pt x="405355" y="67296"/>
                  <a:pt x="408795" y="67413"/>
                  <a:pt x="411905" y="68919"/>
                </a:cubicBezTo>
                <a:cubicBezTo>
                  <a:pt x="435557" y="80397"/>
                  <a:pt x="457326" y="95357"/>
                  <a:pt x="476550" y="113422"/>
                </a:cubicBezTo>
                <a:cubicBezTo>
                  <a:pt x="481638" y="118126"/>
                  <a:pt x="481921" y="126029"/>
                  <a:pt x="477115" y="131110"/>
                </a:cubicBezTo>
                <a:cubicBezTo>
                  <a:pt x="474665" y="133745"/>
                  <a:pt x="471272" y="135062"/>
                  <a:pt x="467974" y="135062"/>
                </a:cubicBezTo>
                <a:cubicBezTo>
                  <a:pt x="464865" y="135062"/>
                  <a:pt x="461755" y="133933"/>
                  <a:pt x="459399" y="131675"/>
                </a:cubicBezTo>
                <a:cubicBezTo>
                  <a:pt x="441965" y="115398"/>
                  <a:pt x="422270" y="101849"/>
                  <a:pt x="400879" y="91499"/>
                </a:cubicBezTo>
                <a:cubicBezTo>
                  <a:pt x="394660" y="88489"/>
                  <a:pt x="392021" y="80962"/>
                  <a:pt x="395131" y="74752"/>
                </a:cubicBezTo>
                <a:cubicBezTo>
                  <a:pt x="396639" y="71600"/>
                  <a:pt x="399277" y="69389"/>
                  <a:pt x="402316" y="68342"/>
                </a:cubicBezTo>
                <a:close/>
                <a:moveTo>
                  <a:pt x="81088" y="55216"/>
                </a:moveTo>
                <a:cubicBezTo>
                  <a:pt x="70915" y="57850"/>
                  <a:pt x="63097" y="65469"/>
                  <a:pt x="60177" y="75628"/>
                </a:cubicBezTo>
                <a:lnTo>
                  <a:pt x="26268" y="195938"/>
                </a:lnTo>
                <a:cubicBezTo>
                  <a:pt x="23442" y="206098"/>
                  <a:pt x="26079" y="216633"/>
                  <a:pt x="33426" y="224158"/>
                </a:cubicBezTo>
                <a:cubicBezTo>
                  <a:pt x="40868" y="231683"/>
                  <a:pt x="51323" y="234693"/>
                  <a:pt x="61590" y="232060"/>
                </a:cubicBezTo>
                <a:lnTo>
                  <a:pt x="182911" y="201300"/>
                </a:lnTo>
                <a:cubicBezTo>
                  <a:pt x="193084" y="198666"/>
                  <a:pt x="200902" y="191047"/>
                  <a:pt x="203822" y="180982"/>
                </a:cubicBezTo>
                <a:cubicBezTo>
                  <a:pt x="206648" y="170823"/>
                  <a:pt x="204011" y="160194"/>
                  <a:pt x="196569" y="152668"/>
                </a:cubicBezTo>
                <a:lnTo>
                  <a:pt x="191765" y="147682"/>
                </a:lnTo>
                <a:cubicBezTo>
                  <a:pt x="191671" y="147682"/>
                  <a:pt x="191671" y="147682"/>
                  <a:pt x="191671" y="147682"/>
                </a:cubicBezTo>
                <a:lnTo>
                  <a:pt x="150791" y="105729"/>
                </a:lnTo>
                <a:lnTo>
                  <a:pt x="109252" y="63118"/>
                </a:lnTo>
                <a:cubicBezTo>
                  <a:pt x="101811" y="55592"/>
                  <a:pt x="91355" y="52676"/>
                  <a:pt x="81088" y="55216"/>
                </a:cubicBezTo>
                <a:close/>
                <a:moveTo>
                  <a:pt x="297168" y="25115"/>
                </a:moveTo>
                <a:cubicBezTo>
                  <a:pt x="244043" y="25115"/>
                  <a:pt x="193084" y="39789"/>
                  <a:pt x="148719" y="67727"/>
                </a:cubicBezTo>
                <a:lnTo>
                  <a:pt x="188563" y="108457"/>
                </a:lnTo>
                <a:lnTo>
                  <a:pt x="202974" y="123319"/>
                </a:lnTo>
                <a:cubicBezTo>
                  <a:pt x="231892" y="108269"/>
                  <a:pt x="264200" y="100368"/>
                  <a:pt x="297168" y="100368"/>
                </a:cubicBezTo>
                <a:cubicBezTo>
                  <a:pt x="409352" y="100368"/>
                  <a:pt x="500626" y="191517"/>
                  <a:pt x="500626" y="303549"/>
                </a:cubicBezTo>
                <a:cubicBezTo>
                  <a:pt x="500626" y="415581"/>
                  <a:pt x="409352" y="506731"/>
                  <a:pt x="297168" y="506731"/>
                </a:cubicBezTo>
                <a:cubicBezTo>
                  <a:pt x="238768" y="506731"/>
                  <a:pt x="183194" y="481615"/>
                  <a:pt x="144480" y="437875"/>
                </a:cubicBezTo>
                <a:cubicBezTo>
                  <a:pt x="137133" y="429503"/>
                  <a:pt x="126678" y="425176"/>
                  <a:pt x="116222" y="425176"/>
                </a:cubicBezTo>
                <a:cubicBezTo>
                  <a:pt x="107368" y="425176"/>
                  <a:pt x="98514" y="428280"/>
                  <a:pt x="91355" y="434582"/>
                </a:cubicBezTo>
                <a:cubicBezTo>
                  <a:pt x="83820" y="441261"/>
                  <a:pt x="79298" y="450385"/>
                  <a:pt x="78639" y="460450"/>
                </a:cubicBezTo>
                <a:cubicBezTo>
                  <a:pt x="78074" y="470515"/>
                  <a:pt x="81371" y="480204"/>
                  <a:pt x="88058" y="487729"/>
                </a:cubicBezTo>
                <a:cubicBezTo>
                  <a:pt x="140995" y="547555"/>
                  <a:pt x="217198" y="581983"/>
                  <a:pt x="297168" y="581983"/>
                </a:cubicBezTo>
                <a:cubicBezTo>
                  <a:pt x="371581" y="581983"/>
                  <a:pt x="441661" y="553011"/>
                  <a:pt x="494315" y="500428"/>
                </a:cubicBezTo>
                <a:cubicBezTo>
                  <a:pt x="546969" y="447846"/>
                  <a:pt x="575981" y="377861"/>
                  <a:pt x="575981" y="303549"/>
                </a:cubicBezTo>
                <a:cubicBezTo>
                  <a:pt x="575981" y="229144"/>
                  <a:pt x="546969" y="159253"/>
                  <a:pt x="494315" y="106670"/>
                </a:cubicBezTo>
                <a:cubicBezTo>
                  <a:pt x="441661" y="54087"/>
                  <a:pt x="371581" y="25115"/>
                  <a:pt x="297168" y="25115"/>
                </a:cubicBezTo>
                <a:close/>
                <a:moveTo>
                  <a:pt x="297168" y="0"/>
                </a:moveTo>
                <a:cubicBezTo>
                  <a:pt x="378268" y="0"/>
                  <a:pt x="454659" y="31606"/>
                  <a:pt x="512023" y="88892"/>
                </a:cubicBezTo>
                <a:cubicBezTo>
                  <a:pt x="569481" y="146271"/>
                  <a:pt x="601036" y="222465"/>
                  <a:pt x="601036" y="303549"/>
                </a:cubicBezTo>
                <a:cubicBezTo>
                  <a:pt x="601036" y="384634"/>
                  <a:pt x="569481" y="460827"/>
                  <a:pt x="512023" y="518112"/>
                </a:cubicBezTo>
                <a:cubicBezTo>
                  <a:pt x="454659" y="575492"/>
                  <a:pt x="378268" y="607004"/>
                  <a:pt x="297168" y="607004"/>
                </a:cubicBezTo>
                <a:cubicBezTo>
                  <a:pt x="209945" y="607004"/>
                  <a:pt x="126866" y="569566"/>
                  <a:pt x="69220" y="504285"/>
                </a:cubicBezTo>
                <a:cubicBezTo>
                  <a:pt x="58105" y="491774"/>
                  <a:pt x="52548" y="475595"/>
                  <a:pt x="53584" y="458945"/>
                </a:cubicBezTo>
                <a:cubicBezTo>
                  <a:pt x="54620" y="442202"/>
                  <a:pt x="62155" y="426869"/>
                  <a:pt x="74683" y="415769"/>
                </a:cubicBezTo>
                <a:cubicBezTo>
                  <a:pt x="100680" y="392911"/>
                  <a:pt x="140430" y="395357"/>
                  <a:pt x="163319" y="421319"/>
                </a:cubicBezTo>
                <a:cubicBezTo>
                  <a:pt x="197229" y="459604"/>
                  <a:pt x="246021" y="481615"/>
                  <a:pt x="297168" y="481615"/>
                </a:cubicBezTo>
                <a:cubicBezTo>
                  <a:pt x="395506" y="481615"/>
                  <a:pt x="475476" y="401754"/>
                  <a:pt x="475476" y="303549"/>
                </a:cubicBezTo>
                <a:cubicBezTo>
                  <a:pt x="475476" y="205345"/>
                  <a:pt x="395506" y="125389"/>
                  <a:pt x="297168" y="125389"/>
                </a:cubicBezTo>
                <a:cubicBezTo>
                  <a:pt x="270511" y="125389"/>
                  <a:pt x="244325" y="131315"/>
                  <a:pt x="220683" y="142603"/>
                </a:cubicBezTo>
                <a:cubicBezTo>
                  <a:pt x="229631" y="155678"/>
                  <a:pt x="232457" y="171952"/>
                  <a:pt x="227936" y="187755"/>
                </a:cubicBezTo>
                <a:cubicBezTo>
                  <a:pt x="222661" y="206662"/>
                  <a:pt x="208061" y="220772"/>
                  <a:pt x="189034" y="225569"/>
                </a:cubicBezTo>
                <a:lnTo>
                  <a:pt x="67713" y="256423"/>
                </a:lnTo>
                <a:cubicBezTo>
                  <a:pt x="63191" y="257551"/>
                  <a:pt x="58670" y="258116"/>
                  <a:pt x="54149" y="258116"/>
                </a:cubicBezTo>
                <a:cubicBezTo>
                  <a:pt x="39737" y="258116"/>
                  <a:pt x="25891" y="252378"/>
                  <a:pt x="15435" y="241654"/>
                </a:cubicBezTo>
                <a:cubicBezTo>
                  <a:pt x="1777" y="227639"/>
                  <a:pt x="-3215" y="207979"/>
                  <a:pt x="2060" y="189072"/>
                </a:cubicBezTo>
                <a:lnTo>
                  <a:pt x="36064" y="68762"/>
                </a:lnTo>
                <a:cubicBezTo>
                  <a:pt x="41339" y="49948"/>
                  <a:pt x="55844" y="35745"/>
                  <a:pt x="74966" y="30947"/>
                </a:cubicBezTo>
                <a:cubicBezTo>
                  <a:pt x="93993" y="26056"/>
                  <a:pt x="113491" y="31606"/>
                  <a:pt x="127243" y="45621"/>
                </a:cubicBezTo>
                <a:lnTo>
                  <a:pt x="130822" y="49384"/>
                </a:lnTo>
                <a:cubicBezTo>
                  <a:pt x="180274" y="17026"/>
                  <a:pt x="237449" y="0"/>
                  <a:pt x="2971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106" name="wired-connection-silhouette_69510"/>
          <p:cNvSpPr/>
          <p:nvPr/>
        </p:nvSpPr>
        <p:spPr>
          <a:xfrm>
            <a:off x="10189137" y="2789217"/>
            <a:ext cx="461746" cy="460620"/>
          </a:xfrm>
          <a:custGeom>
            <a:avLst/>
            <a:gdLst>
              <a:gd name="T0" fmla="*/ 6497 w 6497"/>
              <a:gd name="T1" fmla="*/ 1351 h 6490"/>
              <a:gd name="T2" fmla="*/ 5617 w 6497"/>
              <a:gd name="T3" fmla="*/ 471 h 6490"/>
              <a:gd name="T4" fmla="*/ 4728 w 6497"/>
              <a:gd name="T5" fmla="*/ 783 h 6490"/>
              <a:gd name="T6" fmla="*/ 3236 w 6497"/>
              <a:gd name="T7" fmla="*/ 3029 h 6490"/>
              <a:gd name="T8" fmla="*/ 310 w 6497"/>
              <a:gd name="T9" fmla="*/ 0 h 6490"/>
              <a:gd name="T10" fmla="*/ 310 w 6497"/>
              <a:gd name="T11" fmla="*/ 6490 h 6490"/>
              <a:gd name="T12" fmla="*/ 1287 w 6497"/>
              <a:gd name="T13" fmla="*/ 5081 h 6490"/>
              <a:gd name="T14" fmla="*/ 2072 w 6497"/>
              <a:gd name="T15" fmla="*/ 6490 h 6490"/>
              <a:gd name="T16" fmla="*/ 3236 w 6497"/>
              <a:gd name="T17" fmla="*/ 3461 h 6490"/>
              <a:gd name="T18" fmla="*/ 4728 w 6497"/>
              <a:gd name="T19" fmla="*/ 5707 h 6490"/>
              <a:gd name="T20" fmla="*/ 5617 w 6497"/>
              <a:gd name="T21" fmla="*/ 6020 h 6490"/>
              <a:gd name="T22" fmla="*/ 6497 w 6497"/>
              <a:gd name="T23" fmla="*/ 5140 h 6490"/>
              <a:gd name="T24" fmla="*/ 5441 w 6497"/>
              <a:gd name="T25" fmla="*/ 5140 h 6490"/>
              <a:gd name="T26" fmla="*/ 4634 w 6497"/>
              <a:gd name="T27" fmla="*/ 5181 h 6490"/>
              <a:gd name="T28" fmla="*/ 5440 w 6497"/>
              <a:gd name="T29" fmla="*/ 3597 h 6490"/>
              <a:gd name="T30" fmla="*/ 6497 w 6497"/>
              <a:gd name="T31" fmla="*/ 3597 h 6490"/>
              <a:gd name="T32" fmla="*/ 5617 w 6497"/>
              <a:gd name="T33" fmla="*/ 2717 h 6490"/>
              <a:gd name="T34" fmla="*/ 4634 w 6497"/>
              <a:gd name="T35" fmla="*/ 3029 h 6490"/>
              <a:gd name="T36" fmla="*/ 5441 w 6497"/>
              <a:gd name="T37" fmla="*/ 1215 h 6490"/>
              <a:gd name="T38" fmla="*/ 1348 w 6497"/>
              <a:gd name="T39" fmla="*/ 4494 h 6490"/>
              <a:gd name="T40" fmla="*/ 612 w 6497"/>
              <a:gd name="T41" fmla="*/ 4494 h 6490"/>
              <a:gd name="T42" fmla="*/ 1225 w 6497"/>
              <a:gd name="T43" fmla="*/ 3881 h 6490"/>
              <a:gd name="T44" fmla="*/ 1348 w 6497"/>
              <a:gd name="T45" fmla="*/ 4494 h 6490"/>
              <a:gd name="T46" fmla="*/ 735 w 6497"/>
              <a:gd name="T47" fmla="*/ 3516 h 6490"/>
              <a:gd name="T48" fmla="*/ 735 w 6497"/>
              <a:gd name="T49" fmla="*/ 2779 h 6490"/>
              <a:gd name="T50" fmla="*/ 1348 w 6497"/>
              <a:gd name="T51" fmla="*/ 3392 h 6490"/>
              <a:gd name="T52" fmla="*/ 1225 w 6497"/>
              <a:gd name="T53" fmla="*/ 2414 h 6490"/>
              <a:gd name="T54" fmla="*/ 612 w 6497"/>
              <a:gd name="T55" fmla="*/ 1801 h 6490"/>
              <a:gd name="T56" fmla="*/ 1348 w 6497"/>
              <a:gd name="T57" fmla="*/ 1801 h 6490"/>
              <a:gd name="T58" fmla="*/ 1348 w 6497"/>
              <a:gd name="T59" fmla="*/ 1189 h 6490"/>
              <a:gd name="T60" fmla="*/ 612 w 6497"/>
              <a:gd name="T61" fmla="*/ 1189 h 6490"/>
              <a:gd name="T62" fmla="*/ 1225 w 6497"/>
              <a:gd name="T63" fmla="*/ 576 h 6490"/>
              <a:gd name="T64" fmla="*/ 1348 w 6497"/>
              <a:gd name="T65" fmla="*/ 1189 h 6490"/>
              <a:gd name="T66" fmla="*/ 2011 w 6497"/>
              <a:gd name="T67" fmla="*/ 4617 h 6490"/>
              <a:gd name="T68" fmla="*/ 2011 w 6497"/>
              <a:gd name="T69" fmla="*/ 3881 h 6490"/>
              <a:gd name="T70" fmla="*/ 2624 w 6497"/>
              <a:gd name="T71" fmla="*/ 4494 h 6490"/>
              <a:gd name="T72" fmla="*/ 2011 w 6497"/>
              <a:gd name="T73" fmla="*/ 3516 h 6490"/>
              <a:gd name="T74" fmla="*/ 2011 w 6497"/>
              <a:gd name="T75" fmla="*/ 2779 h 6490"/>
              <a:gd name="T76" fmla="*/ 2624 w 6497"/>
              <a:gd name="T77" fmla="*/ 3392 h 6490"/>
              <a:gd name="T78" fmla="*/ 2011 w 6497"/>
              <a:gd name="T79" fmla="*/ 2414 h 6490"/>
              <a:gd name="T80" fmla="*/ 2011 w 6497"/>
              <a:gd name="T81" fmla="*/ 1678 h 6490"/>
              <a:gd name="T82" fmla="*/ 2624 w 6497"/>
              <a:gd name="T83" fmla="*/ 2291 h 6490"/>
              <a:gd name="T84" fmla="*/ 2011 w 6497"/>
              <a:gd name="T85" fmla="*/ 1313 h 6490"/>
              <a:gd name="T86" fmla="*/ 2011 w 6497"/>
              <a:gd name="T87" fmla="*/ 576 h 6490"/>
              <a:gd name="T88" fmla="*/ 2624 w 6497"/>
              <a:gd name="T89" fmla="*/ 1189 h 6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97" h="6490">
                <a:moveTo>
                  <a:pt x="5617" y="1528"/>
                </a:moveTo>
                <a:lnTo>
                  <a:pt x="6320" y="1528"/>
                </a:lnTo>
                <a:cubicBezTo>
                  <a:pt x="6418" y="1528"/>
                  <a:pt x="6497" y="1448"/>
                  <a:pt x="6497" y="1351"/>
                </a:cubicBezTo>
                <a:lnTo>
                  <a:pt x="6497" y="648"/>
                </a:lnTo>
                <a:cubicBezTo>
                  <a:pt x="6497" y="550"/>
                  <a:pt x="6418" y="471"/>
                  <a:pt x="6320" y="471"/>
                </a:cubicBezTo>
                <a:lnTo>
                  <a:pt x="5617" y="471"/>
                </a:lnTo>
                <a:cubicBezTo>
                  <a:pt x="5520" y="471"/>
                  <a:pt x="5440" y="550"/>
                  <a:pt x="5440" y="648"/>
                </a:cubicBezTo>
                <a:lnTo>
                  <a:pt x="5440" y="783"/>
                </a:lnTo>
                <a:lnTo>
                  <a:pt x="4728" y="783"/>
                </a:lnTo>
                <a:cubicBezTo>
                  <a:pt x="4438" y="783"/>
                  <a:pt x="4202" y="1019"/>
                  <a:pt x="4202" y="1309"/>
                </a:cubicBezTo>
                <a:lnTo>
                  <a:pt x="4202" y="3029"/>
                </a:lnTo>
                <a:lnTo>
                  <a:pt x="3236" y="3029"/>
                </a:lnTo>
                <a:lnTo>
                  <a:pt x="3236" y="310"/>
                </a:lnTo>
                <a:cubicBezTo>
                  <a:pt x="3236" y="139"/>
                  <a:pt x="3097" y="0"/>
                  <a:pt x="2926" y="0"/>
                </a:cubicBezTo>
                <a:lnTo>
                  <a:pt x="310" y="0"/>
                </a:lnTo>
                <a:cubicBezTo>
                  <a:pt x="139" y="0"/>
                  <a:pt x="0" y="139"/>
                  <a:pt x="0" y="310"/>
                </a:cubicBezTo>
                <a:lnTo>
                  <a:pt x="0" y="6180"/>
                </a:lnTo>
                <a:cubicBezTo>
                  <a:pt x="0" y="6351"/>
                  <a:pt x="139" y="6490"/>
                  <a:pt x="310" y="6490"/>
                </a:cubicBezTo>
                <a:lnTo>
                  <a:pt x="1164" y="6490"/>
                </a:lnTo>
                <a:lnTo>
                  <a:pt x="1164" y="5205"/>
                </a:lnTo>
                <a:cubicBezTo>
                  <a:pt x="1164" y="5137"/>
                  <a:pt x="1219" y="5081"/>
                  <a:pt x="1287" y="5081"/>
                </a:cubicBezTo>
                <a:lnTo>
                  <a:pt x="1949" y="5081"/>
                </a:lnTo>
                <a:cubicBezTo>
                  <a:pt x="2017" y="5081"/>
                  <a:pt x="2072" y="5137"/>
                  <a:pt x="2072" y="5205"/>
                </a:cubicBezTo>
                <a:lnTo>
                  <a:pt x="2072" y="6490"/>
                </a:lnTo>
                <a:lnTo>
                  <a:pt x="2926" y="6490"/>
                </a:lnTo>
                <a:cubicBezTo>
                  <a:pt x="3097" y="6490"/>
                  <a:pt x="3236" y="6351"/>
                  <a:pt x="3236" y="6180"/>
                </a:cubicBezTo>
                <a:lnTo>
                  <a:pt x="3236" y="3461"/>
                </a:lnTo>
                <a:lnTo>
                  <a:pt x="4202" y="3461"/>
                </a:lnTo>
                <a:lnTo>
                  <a:pt x="4202" y="5181"/>
                </a:lnTo>
                <a:cubicBezTo>
                  <a:pt x="4202" y="5471"/>
                  <a:pt x="4438" y="5707"/>
                  <a:pt x="4728" y="5707"/>
                </a:cubicBezTo>
                <a:lnTo>
                  <a:pt x="5441" y="5707"/>
                </a:lnTo>
                <a:lnTo>
                  <a:pt x="5441" y="5843"/>
                </a:lnTo>
                <a:cubicBezTo>
                  <a:pt x="5441" y="5940"/>
                  <a:pt x="5520" y="6020"/>
                  <a:pt x="5617" y="6020"/>
                </a:cubicBezTo>
                <a:lnTo>
                  <a:pt x="6321" y="6020"/>
                </a:lnTo>
                <a:cubicBezTo>
                  <a:pt x="6418" y="6020"/>
                  <a:pt x="6497" y="5940"/>
                  <a:pt x="6497" y="5843"/>
                </a:cubicBezTo>
                <a:lnTo>
                  <a:pt x="6497" y="5140"/>
                </a:lnTo>
                <a:cubicBezTo>
                  <a:pt x="6497" y="5042"/>
                  <a:pt x="6418" y="4963"/>
                  <a:pt x="6321" y="4963"/>
                </a:cubicBezTo>
                <a:lnTo>
                  <a:pt x="5617" y="4963"/>
                </a:lnTo>
                <a:cubicBezTo>
                  <a:pt x="5520" y="4963"/>
                  <a:pt x="5441" y="5042"/>
                  <a:pt x="5441" y="5140"/>
                </a:cubicBezTo>
                <a:lnTo>
                  <a:pt x="5441" y="5275"/>
                </a:lnTo>
                <a:lnTo>
                  <a:pt x="4728" y="5275"/>
                </a:lnTo>
                <a:cubicBezTo>
                  <a:pt x="4676" y="5275"/>
                  <a:pt x="4634" y="5233"/>
                  <a:pt x="4634" y="5181"/>
                </a:cubicBezTo>
                <a:lnTo>
                  <a:pt x="4634" y="3461"/>
                </a:lnTo>
                <a:lnTo>
                  <a:pt x="5440" y="3461"/>
                </a:lnTo>
                <a:lnTo>
                  <a:pt x="5440" y="3597"/>
                </a:lnTo>
                <a:cubicBezTo>
                  <a:pt x="5440" y="3694"/>
                  <a:pt x="5520" y="3774"/>
                  <a:pt x="5617" y="3774"/>
                </a:cubicBezTo>
                <a:lnTo>
                  <a:pt x="6320" y="3774"/>
                </a:lnTo>
                <a:cubicBezTo>
                  <a:pt x="6418" y="3774"/>
                  <a:pt x="6497" y="3694"/>
                  <a:pt x="6497" y="3597"/>
                </a:cubicBezTo>
                <a:lnTo>
                  <a:pt x="6497" y="2894"/>
                </a:lnTo>
                <a:cubicBezTo>
                  <a:pt x="6497" y="2796"/>
                  <a:pt x="6418" y="2717"/>
                  <a:pt x="6320" y="2717"/>
                </a:cubicBezTo>
                <a:lnTo>
                  <a:pt x="5617" y="2717"/>
                </a:lnTo>
                <a:cubicBezTo>
                  <a:pt x="5520" y="2717"/>
                  <a:pt x="5440" y="2796"/>
                  <a:pt x="5440" y="2894"/>
                </a:cubicBezTo>
                <a:lnTo>
                  <a:pt x="5440" y="3029"/>
                </a:lnTo>
                <a:lnTo>
                  <a:pt x="4634" y="3029"/>
                </a:lnTo>
                <a:lnTo>
                  <a:pt x="4634" y="1309"/>
                </a:lnTo>
                <a:cubicBezTo>
                  <a:pt x="4634" y="1257"/>
                  <a:pt x="4676" y="1215"/>
                  <a:pt x="4728" y="1215"/>
                </a:cubicBezTo>
                <a:lnTo>
                  <a:pt x="5441" y="1215"/>
                </a:lnTo>
                <a:lnTo>
                  <a:pt x="5441" y="1351"/>
                </a:lnTo>
                <a:cubicBezTo>
                  <a:pt x="5440" y="1448"/>
                  <a:pt x="5520" y="1528"/>
                  <a:pt x="5617" y="1528"/>
                </a:cubicBezTo>
                <a:close/>
                <a:moveTo>
                  <a:pt x="1348" y="4494"/>
                </a:moveTo>
                <a:cubicBezTo>
                  <a:pt x="1348" y="4562"/>
                  <a:pt x="1293" y="4617"/>
                  <a:pt x="1225" y="4617"/>
                </a:cubicBezTo>
                <a:lnTo>
                  <a:pt x="735" y="4617"/>
                </a:lnTo>
                <a:cubicBezTo>
                  <a:pt x="667" y="4617"/>
                  <a:pt x="612" y="4562"/>
                  <a:pt x="612" y="4494"/>
                </a:cubicBezTo>
                <a:lnTo>
                  <a:pt x="612" y="4004"/>
                </a:lnTo>
                <a:cubicBezTo>
                  <a:pt x="612" y="3936"/>
                  <a:pt x="667" y="3881"/>
                  <a:pt x="735" y="3881"/>
                </a:cubicBezTo>
                <a:lnTo>
                  <a:pt x="1225" y="3881"/>
                </a:lnTo>
                <a:cubicBezTo>
                  <a:pt x="1293" y="3881"/>
                  <a:pt x="1348" y="3936"/>
                  <a:pt x="1348" y="4004"/>
                </a:cubicBezTo>
                <a:lnTo>
                  <a:pt x="1348" y="4494"/>
                </a:lnTo>
                <a:lnTo>
                  <a:pt x="1348" y="4494"/>
                </a:lnTo>
                <a:close/>
                <a:moveTo>
                  <a:pt x="1348" y="3392"/>
                </a:moveTo>
                <a:cubicBezTo>
                  <a:pt x="1348" y="3460"/>
                  <a:pt x="1293" y="3516"/>
                  <a:pt x="1225" y="3516"/>
                </a:cubicBezTo>
                <a:lnTo>
                  <a:pt x="735" y="3516"/>
                </a:lnTo>
                <a:cubicBezTo>
                  <a:pt x="667" y="3516"/>
                  <a:pt x="612" y="3460"/>
                  <a:pt x="612" y="3392"/>
                </a:cubicBezTo>
                <a:lnTo>
                  <a:pt x="612" y="2903"/>
                </a:lnTo>
                <a:cubicBezTo>
                  <a:pt x="612" y="2835"/>
                  <a:pt x="667" y="2779"/>
                  <a:pt x="735" y="2779"/>
                </a:cubicBezTo>
                <a:lnTo>
                  <a:pt x="1225" y="2779"/>
                </a:lnTo>
                <a:cubicBezTo>
                  <a:pt x="1293" y="2779"/>
                  <a:pt x="1348" y="2835"/>
                  <a:pt x="1348" y="2903"/>
                </a:cubicBezTo>
                <a:lnTo>
                  <a:pt x="1348" y="3392"/>
                </a:lnTo>
                <a:lnTo>
                  <a:pt x="1348" y="3392"/>
                </a:lnTo>
                <a:close/>
                <a:moveTo>
                  <a:pt x="1348" y="2291"/>
                </a:moveTo>
                <a:cubicBezTo>
                  <a:pt x="1348" y="2359"/>
                  <a:pt x="1293" y="2414"/>
                  <a:pt x="1225" y="2414"/>
                </a:cubicBezTo>
                <a:lnTo>
                  <a:pt x="735" y="2414"/>
                </a:lnTo>
                <a:cubicBezTo>
                  <a:pt x="667" y="2414"/>
                  <a:pt x="612" y="2359"/>
                  <a:pt x="612" y="2291"/>
                </a:cubicBezTo>
                <a:lnTo>
                  <a:pt x="612" y="1801"/>
                </a:lnTo>
                <a:cubicBezTo>
                  <a:pt x="612" y="1733"/>
                  <a:pt x="667" y="1678"/>
                  <a:pt x="735" y="1678"/>
                </a:cubicBezTo>
                <a:lnTo>
                  <a:pt x="1225" y="1678"/>
                </a:lnTo>
                <a:cubicBezTo>
                  <a:pt x="1293" y="1678"/>
                  <a:pt x="1348" y="1733"/>
                  <a:pt x="1348" y="1801"/>
                </a:cubicBezTo>
                <a:lnTo>
                  <a:pt x="1348" y="2291"/>
                </a:lnTo>
                <a:lnTo>
                  <a:pt x="1348" y="2291"/>
                </a:lnTo>
                <a:close/>
                <a:moveTo>
                  <a:pt x="1348" y="1189"/>
                </a:moveTo>
                <a:cubicBezTo>
                  <a:pt x="1348" y="1257"/>
                  <a:pt x="1293" y="1313"/>
                  <a:pt x="1225" y="1313"/>
                </a:cubicBezTo>
                <a:lnTo>
                  <a:pt x="735" y="1313"/>
                </a:lnTo>
                <a:cubicBezTo>
                  <a:pt x="667" y="1313"/>
                  <a:pt x="612" y="1257"/>
                  <a:pt x="612" y="1189"/>
                </a:cubicBezTo>
                <a:lnTo>
                  <a:pt x="612" y="700"/>
                </a:lnTo>
                <a:cubicBezTo>
                  <a:pt x="612" y="632"/>
                  <a:pt x="667" y="576"/>
                  <a:pt x="735" y="576"/>
                </a:cubicBezTo>
                <a:lnTo>
                  <a:pt x="1225" y="576"/>
                </a:lnTo>
                <a:cubicBezTo>
                  <a:pt x="1293" y="576"/>
                  <a:pt x="1348" y="632"/>
                  <a:pt x="1348" y="700"/>
                </a:cubicBezTo>
                <a:lnTo>
                  <a:pt x="1348" y="1189"/>
                </a:lnTo>
                <a:lnTo>
                  <a:pt x="1348" y="1189"/>
                </a:lnTo>
                <a:close/>
                <a:moveTo>
                  <a:pt x="2624" y="4494"/>
                </a:moveTo>
                <a:cubicBezTo>
                  <a:pt x="2624" y="4562"/>
                  <a:pt x="2569" y="4617"/>
                  <a:pt x="2501" y="4617"/>
                </a:cubicBezTo>
                <a:lnTo>
                  <a:pt x="2011" y="4617"/>
                </a:lnTo>
                <a:cubicBezTo>
                  <a:pt x="1943" y="4617"/>
                  <a:pt x="1888" y="4562"/>
                  <a:pt x="1888" y="4494"/>
                </a:cubicBezTo>
                <a:lnTo>
                  <a:pt x="1888" y="4004"/>
                </a:lnTo>
                <a:cubicBezTo>
                  <a:pt x="1888" y="3936"/>
                  <a:pt x="1943" y="3881"/>
                  <a:pt x="2011" y="3881"/>
                </a:cubicBezTo>
                <a:lnTo>
                  <a:pt x="2501" y="3881"/>
                </a:lnTo>
                <a:cubicBezTo>
                  <a:pt x="2569" y="3881"/>
                  <a:pt x="2624" y="3936"/>
                  <a:pt x="2624" y="4004"/>
                </a:cubicBezTo>
                <a:lnTo>
                  <a:pt x="2624" y="4494"/>
                </a:lnTo>
                <a:close/>
                <a:moveTo>
                  <a:pt x="2624" y="3392"/>
                </a:moveTo>
                <a:cubicBezTo>
                  <a:pt x="2624" y="3460"/>
                  <a:pt x="2569" y="3516"/>
                  <a:pt x="2501" y="3516"/>
                </a:cubicBezTo>
                <a:lnTo>
                  <a:pt x="2011" y="3516"/>
                </a:lnTo>
                <a:cubicBezTo>
                  <a:pt x="1943" y="3516"/>
                  <a:pt x="1888" y="3460"/>
                  <a:pt x="1888" y="3392"/>
                </a:cubicBezTo>
                <a:lnTo>
                  <a:pt x="1888" y="2903"/>
                </a:lnTo>
                <a:cubicBezTo>
                  <a:pt x="1888" y="2835"/>
                  <a:pt x="1943" y="2779"/>
                  <a:pt x="2011" y="2779"/>
                </a:cubicBezTo>
                <a:lnTo>
                  <a:pt x="2501" y="2779"/>
                </a:lnTo>
                <a:cubicBezTo>
                  <a:pt x="2569" y="2779"/>
                  <a:pt x="2624" y="2835"/>
                  <a:pt x="2624" y="2903"/>
                </a:cubicBezTo>
                <a:lnTo>
                  <a:pt x="2624" y="3392"/>
                </a:lnTo>
                <a:close/>
                <a:moveTo>
                  <a:pt x="2624" y="2291"/>
                </a:moveTo>
                <a:cubicBezTo>
                  <a:pt x="2624" y="2359"/>
                  <a:pt x="2569" y="2414"/>
                  <a:pt x="2501" y="2414"/>
                </a:cubicBezTo>
                <a:lnTo>
                  <a:pt x="2011" y="2414"/>
                </a:lnTo>
                <a:cubicBezTo>
                  <a:pt x="1943" y="2414"/>
                  <a:pt x="1888" y="2359"/>
                  <a:pt x="1888" y="2291"/>
                </a:cubicBezTo>
                <a:lnTo>
                  <a:pt x="1888" y="1801"/>
                </a:lnTo>
                <a:cubicBezTo>
                  <a:pt x="1888" y="1733"/>
                  <a:pt x="1943" y="1678"/>
                  <a:pt x="2011" y="1678"/>
                </a:cubicBezTo>
                <a:lnTo>
                  <a:pt x="2501" y="1678"/>
                </a:lnTo>
                <a:cubicBezTo>
                  <a:pt x="2569" y="1678"/>
                  <a:pt x="2624" y="1733"/>
                  <a:pt x="2624" y="1801"/>
                </a:cubicBezTo>
                <a:lnTo>
                  <a:pt x="2624" y="2291"/>
                </a:lnTo>
                <a:close/>
                <a:moveTo>
                  <a:pt x="2624" y="1189"/>
                </a:moveTo>
                <a:cubicBezTo>
                  <a:pt x="2624" y="1257"/>
                  <a:pt x="2569" y="1313"/>
                  <a:pt x="2501" y="1313"/>
                </a:cubicBezTo>
                <a:lnTo>
                  <a:pt x="2011" y="1313"/>
                </a:lnTo>
                <a:cubicBezTo>
                  <a:pt x="1943" y="1313"/>
                  <a:pt x="1888" y="1257"/>
                  <a:pt x="1888" y="1189"/>
                </a:cubicBezTo>
                <a:lnTo>
                  <a:pt x="1888" y="700"/>
                </a:lnTo>
                <a:cubicBezTo>
                  <a:pt x="1888" y="632"/>
                  <a:pt x="1943" y="576"/>
                  <a:pt x="2011" y="576"/>
                </a:cubicBezTo>
                <a:lnTo>
                  <a:pt x="2501" y="576"/>
                </a:lnTo>
                <a:cubicBezTo>
                  <a:pt x="2569" y="576"/>
                  <a:pt x="2624" y="632"/>
                  <a:pt x="2624" y="700"/>
                </a:cubicBezTo>
                <a:lnTo>
                  <a:pt x="2624" y="118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4" name="矩形 3"/>
          <p:cNvSpPr/>
          <p:nvPr/>
        </p:nvSpPr>
        <p:spPr>
          <a:xfrm>
            <a:off x="1214120" y="508635"/>
            <a:ext cx="9763760" cy="706755"/>
          </a:xfrm>
          <a:prstGeom prst="rect">
            <a:avLst/>
          </a:prstGeom>
        </p:spPr>
        <p:txBody>
          <a:bodyPr wrap="square">
            <a:spAutoFit/>
          </a:bodyPr>
          <a:p>
            <a:pPr algn="ctr"/>
            <a:r>
              <a:rPr lang="zh-CN" altLang="en-US" sz="4000" b="1" spc="600" dirty="0">
                <a:solidFill>
                  <a:srgbClr val="1D78FA"/>
                </a:solidFill>
                <a:latin typeface="华文中宋" panose="02010600040101010101" charset="-122"/>
                <a:ea typeface="华文中宋" panose="02010600040101010101" charset="-122"/>
              </a:rPr>
              <a:t>北京应急管理学会网站建设解决</a:t>
            </a:r>
            <a:r>
              <a:rPr lang="zh-CN" altLang="en-US" sz="4000" b="1" spc="600" dirty="0">
                <a:solidFill>
                  <a:srgbClr val="1D78FA"/>
                </a:solidFill>
                <a:latin typeface="华文中宋" panose="02010600040101010101" charset="-122"/>
                <a:ea typeface="华文中宋" panose="02010600040101010101" charset="-122"/>
              </a:rPr>
              <a:t>方案</a:t>
            </a:r>
            <a:endParaRPr lang="zh-CN" altLang="en-US" sz="4000" b="1" spc="600" dirty="0">
              <a:solidFill>
                <a:srgbClr val="1D78FA"/>
              </a:solidFill>
              <a:latin typeface="华文中宋" panose="02010600040101010101" charset="-122"/>
              <a:ea typeface="华文中宋" panose="0201060004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2720" y="305435"/>
            <a:ext cx="3297555"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2400" kern="0" dirty="0">
                <a:solidFill>
                  <a:srgbClr val="0A5DD6"/>
                </a:solidFill>
                <a:latin typeface="华文中宋" panose="02010600040101010101" charset="-122"/>
                <a:ea typeface="华文中宋" panose="02010600040101010101" charset="-122"/>
              </a:rPr>
              <a:t>网站建设周期计划表</a:t>
            </a:r>
            <a:endParaRPr lang="zh-CN" altLang="en-US" sz="2400" kern="0" dirty="0">
              <a:solidFill>
                <a:srgbClr val="0A5DD6"/>
              </a:solidFill>
              <a:latin typeface="华文中宋" panose="02010600040101010101" charset="-122"/>
              <a:ea typeface="华文中宋" panose="02010600040101010101" charset="-122"/>
            </a:endParaRPr>
          </a:p>
        </p:txBody>
      </p:sp>
      <p:sp>
        <p:nvSpPr>
          <p:cNvPr id="5" name="矩形 4"/>
          <p:cNvSpPr/>
          <p:nvPr/>
        </p:nvSpPr>
        <p:spPr>
          <a:xfrm>
            <a:off x="0" y="4019550"/>
            <a:ext cx="12192000" cy="2838449"/>
          </a:xfrm>
          <a:prstGeom prst="rect">
            <a:avLst/>
          </a:prstGeom>
          <a:gradFill>
            <a:gsLst>
              <a:gs pos="0">
                <a:srgbClr val="1D78FA">
                  <a:lumMod val="75000"/>
                </a:srgbClr>
              </a:gs>
              <a:gs pos="100000">
                <a:srgbClr val="1D78FA"/>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7F7F7F"/>
              </a:solidFill>
              <a:effectLst/>
              <a:uLnTx/>
              <a:uFillTx/>
              <a:latin typeface="Roboto Regular" panose="02000000000000000000"/>
              <a:ea typeface="思源黑体 CN Regular" panose="020B0500000000000000" charset="-122"/>
              <a:cs typeface="+mn-cs"/>
            </a:endParaRPr>
          </a:p>
        </p:txBody>
      </p:sp>
      <p:sp>
        <p:nvSpPr>
          <p:cNvPr id="6" name="矩形: 圆角 5"/>
          <p:cNvSpPr/>
          <p:nvPr/>
        </p:nvSpPr>
        <p:spPr>
          <a:xfrm>
            <a:off x="601769" y="2495757"/>
            <a:ext cx="2587413" cy="3733386"/>
          </a:xfrm>
          <a:prstGeom prst="roundRect">
            <a:avLst>
              <a:gd name="adj" fmla="val 8975"/>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3402119" y="2495757"/>
            <a:ext cx="2587413" cy="3733386"/>
          </a:xfrm>
          <a:prstGeom prst="roundRect">
            <a:avLst>
              <a:gd name="adj" fmla="val 8975"/>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p:cNvSpPr/>
          <p:nvPr/>
        </p:nvSpPr>
        <p:spPr>
          <a:xfrm>
            <a:off x="6202468" y="2495757"/>
            <a:ext cx="2587413" cy="3733386"/>
          </a:xfrm>
          <a:prstGeom prst="roundRect">
            <a:avLst>
              <a:gd name="adj" fmla="val 8975"/>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8"/>
          <p:cNvSpPr/>
          <p:nvPr/>
        </p:nvSpPr>
        <p:spPr>
          <a:xfrm>
            <a:off x="9002818" y="2495757"/>
            <a:ext cx="2587413" cy="3733386"/>
          </a:xfrm>
          <a:prstGeom prst="roundRect">
            <a:avLst>
              <a:gd name="adj" fmla="val 8975"/>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a:off x="601769" y="2292350"/>
            <a:ext cx="2587413" cy="0"/>
          </a:xfrm>
          <a:prstGeom prst="line">
            <a:avLst/>
          </a:prstGeom>
          <a:ln w="31750">
            <a:solidFill>
              <a:srgbClr val="0A5DD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402119" y="2292350"/>
            <a:ext cx="2587413" cy="0"/>
          </a:xfrm>
          <a:prstGeom prst="line">
            <a:avLst/>
          </a:prstGeom>
          <a:ln w="31750">
            <a:solidFill>
              <a:srgbClr val="0A5DD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202469" y="2292350"/>
            <a:ext cx="2587413" cy="0"/>
          </a:xfrm>
          <a:prstGeom prst="line">
            <a:avLst/>
          </a:prstGeom>
          <a:ln w="31750">
            <a:solidFill>
              <a:srgbClr val="0A5DD6"/>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002819" y="2292350"/>
            <a:ext cx="2587413" cy="0"/>
          </a:xfrm>
          <a:prstGeom prst="line">
            <a:avLst/>
          </a:prstGeom>
          <a:ln w="31750">
            <a:solidFill>
              <a:srgbClr val="0A5DD6"/>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601769" y="1457046"/>
            <a:ext cx="2192231" cy="398780"/>
          </a:xfrm>
          <a:prstGeom prst="rect">
            <a:avLst/>
          </a:prstGeom>
          <a:noFill/>
        </p:spPr>
        <p:txBody>
          <a:bodyPr wrap="square" rtlCol="0">
            <a:spAutoFit/>
          </a:bodyPr>
          <a:lstStyle/>
          <a:p>
            <a:r>
              <a:rPr lang="zh-CN" altLang="en-US" sz="2000" dirty="0">
                <a:solidFill>
                  <a:srgbClr val="0A5DD6"/>
                </a:solidFill>
                <a:latin typeface="华文中宋" panose="02010600040101010101" charset="-122"/>
                <a:ea typeface="华文中宋" panose="02010600040101010101" charset="-122"/>
              </a:rPr>
              <a:t>第一阶段</a:t>
            </a:r>
            <a:endParaRPr lang="zh-CN" altLang="en-US" sz="2000" dirty="0">
              <a:solidFill>
                <a:srgbClr val="0A5DD6"/>
              </a:solidFill>
              <a:latin typeface="华文中宋" panose="02010600040101010101" charset="-122"/>
              <a:ea typeface="华文中宋" panose="02010600040101010101" charset="-122"/>
            </a:endParaRPr>
          </a:p>
        </p:txBody>
      </p:sp>
      <p:sp>
        <p:nvSpPr>
          <p:cNvPr id="20" name="文本框 19"/>
          <p:cNvSpPr txBox="1"/>
          <p:nvPr/>
        </p:nvSpPr>
        <p:spPr>
          <a:xfrm>
            <a:off x="601769" y="1925362"/>
            <a:ext cx="2070100" cy="368300"/>
          </a:xfrm>
          <a:prstGeom prst="rect">
            <a:avLst/>
          </a:prstGeom>
          <a:noFill/>
        </p:spPr>
        <p:txBody>
          <a:bodyPr wrap="square" rtlCol="0">
            <a:spAutoFit/>
          </a:bodyPr>
          <a:lstStyle/>
          <a:p>
            <a:r>
              <a:rPr lang="zh-CN" altLang="en-US" dirty="0">
                <a:solidFill>
                  <a:schemeClr val="accent2"/>
                </a:solidFill>
                <a:latin typeface="华文中宋" panose="02010600040101010101" charset="-122"/>
                <a:ea typeface="华文中宋" panose="02010600040101010101" charset="-122"/>
                <a:cs typeface="华文中宋" panose="02010600040101010101" charset="-122"/>
                <a:sym typeface="+mn-ea"/>
              </a:rPr>
              <a:t>工作沟通交流</a:t>
            </a:r>
            <a:endParaRPr lang="zh-CN" altLang="en-US" dirty="0">
              <a:latin typeface="华文中宋" panose="02010600040101010101" charset="-122"/>
              <a:ea typeface="华文中宋" panose="02010600040101010101" charset="-122"/>
              <a:cs typeface="华文中宋" panose="02010600040101010101" charset="-122"/>
            </a:endParaRPr>
          </a:p>
        </p:txBody>
      </p:sp>
      <p:sp>
        <p:nvSpPr>
          <p:cNvPr id="24" name="矩形 23"/>
          <p:cNvSpPr/>
          <p:nvPr/>
        </p:nvSpPr>
        <p:spPr>
          <a:xfrm>
            <a:off x="601769" y="2949574"/>
            <a:ext cx="2485911" cy="423545"/>
          </a:xfrm>
          <a:prstGeom prst="rect">
            <a:avLst/>
          </a:prstGeom>
        </p:spPr>
        <p:txBody>
          <a:bodyPr wrap="square">
            <a:spAutoFit/>
          </a:bodyPr>
          <a:lstStyle/>
          <a:p>
            <a:pPr algn="ctr">
              <a:lnSpc>
                <a:spcPct val="120000"/>
              </a:lnSpc>
            </a:pPr>
            <a:r>
              <a:rPr lang="en-US" altLang="zh-CN" dirty="0">
                <a:solidFill>
                  <a:prstClr val="black"/>
                </a:solidFill>
                <a:latin typeface="华文中宋" panose="02010600040101010101" charset="-122"/>
                <a:ea typeface="华文中宋" panose="02010600040101010101" charset="-122"/>
                <a:cs typeface="华文中宋" panose="02010600040101010101" charset="-122"/>
              </a:rPr>
              <a:t>2</a:t>
            </a:r>
            <a:r>
              <a:rPr lang="zh-CN" altLang="en-US" dirty="0">
                <a:solidFill>
                  <a:prstClr val="black"/>
                </a:solidFill>
                <a:latin typeface="华文中宋" panose="02010600040101010101" charset="-122"/>
                <a:ea typeface="华文中宋" panose="02010600040101010101" charset="-122"/>
                <a:cs typeface="华文中宋" panose="02010600040101010101" charset="-122"/>
              </a:rPr>
              <a:t>个工作日</a:t>
            </a:r>
            <a:endParaRPr lang="zh-CN" altLang="en-US" dirty="0">
              <a:solidFill>
                <a:prstClr val="black"/>
              </a:solidFill>
              <a:latin typeface="华文中宋" panose="02010600040101010101" charset="-122"/>
              <a:ea typeface="华文中宋" panose="02010600040101010101" charset="-122"/>
              <a:cs typeface="华文中宋" panose="02010600040101010101" charset="-122"/>
            </a:endParaRPr>
          </a:p>
        </p:txBody>
      </p:sp>
      <p:sp>
        <p:nvSpPr>
          <p:cNvPr id="25" name="矩形 24"/>
          <p:cNvSpPr/>
          <p:nvPr/>
        </p:nvSpPr>
        <p:spPr>
          <a:xfrm>
            <a:off x="601133" y="3634740"/>
            <a:ext cx="2485911" cy="2155825"/>
          </a:xfrm>
          <a:prstGeom prst="rect">
            <a:avLst/>
          </a:prstGeom>
        </p:spPr>
        <p:txBody>
          <a:bodyPr wrap="square">
            <a:spAutoFit/>
          </a:bodyPr>
          <a:lstStyle/>
          <a:p>
            <a:pPr>
              <a:lnSpc>
                <a:spcPct val="120000"/>
              </a:lnSpc>
            </a:pPr>
            <a:r>
              <a:rPr lang="zh-CN" altLang="en-US" sz="1600" dirty="0">
                <a:latin typeface="华文中宋" panose="02010600040101010101" charset="-122"/>
                <a:ea typeface="华文中宋" panose="02010600040101010101" charset="-122"/>
                <a:cs typeface="华文中宋" panose="02010600040101010101" charset="-122"/>
                <a:sym typeface="+mn-ea"/>
              </a:rPr>
              <a:t>协议签署完毕，项目经理与涉及项目的团队人员进行项目信息交流，明确项目需求、工作任务及各自职责。设计团队内部创意沟通，着手设计提案工作；</a:t>
            </a:r>
            <a:br>
              <a:rPr lang="en-US" altLang="zh-CN" sz="1600" dirty="0">
                <a:latin typeface="华文中宋" panose="02010600040101010101" charset="-122"/>
                <a:ea typeface="华文中宋" panose="02010600040101010101" charset="-122"/>
                <a:cs typeface="华文中宋" panose="02010600040101010101" charset="-122"/>
                <a:sym typeface="+mn-ea"/>
              </a:rPr>
            </a:br>
            <a:endParaRPr lang="zh-CN" altLang="en-US" sz="1600" dirty="0">
              <a:solidFill>
                <a:prstClr val="black"/>
              </a:solidFill>
              <a:latin typeface="华文中宋" panose="02010600040101010101" charset="-122"/>
              <a:ea typeface="华文中宋" panose="02010600040101010101" charset="-122"/>
              <a:cs typeface="华文中宋" panose="02010600040101010101" charset="-122"/>
            </a:endParaRPr>
          </a:p>
        </p:txBody>
      </p:sp>
      <p:sp>
        <p:nvSpPr>
          <p:cNvPr id="26" name="矩形 25"/>
          <p:cNvSpPr/>
          <p:nvPr/>
        </p:nvSpPr>
        <p:spPr>
          <a:xfrm>
            <a:off x="3402118" y="2949574"/>
            <a:ext cx="2485911" cy="423545"/>
          </a:xfrm>
          <a:prstGeom prst="rect">
            <a:avLst/>
          </a:prstGeom>
        </p:spPr>
        <p:txBody>
          <a:bodyPr wrap="square">
            <a:spAutoFit/>
          </a:bodyPr>
          <a:lstStyle/>
          <a:p>
            <a:pPr algn="ctr">
              <a:lnSpc>
                <a:spcPct val="120000"/>
              </a:lnSpc>
            </a:pPr>
            <a:r>
              <a:rPr lang="en-US" altLang="zh-CN" dirty="0">
                <a:solidFill>
                  <a:prstClr val="black"/>
                </a:solidFill>
                <a:latin typeface="华文中宋" panose="02010600040101010101" charset="-122"/>
                <a:ea typeface="华文中宋" panose="02010600040101010101" charset="-122"/>
                <a:cs typeface="华文中宋" panose="02010600040101010101" charset="-122"/>
              </a:rPr>
              <a:t>6-8</a:t>
            </a:r>
            <a:r>
              <a:rPr lang="zh-CN" altLang="en-US" dirty="0">
                <a:solidFill>
                  <a:prstClr val="black"/>
                </a:solidFill>
                <a:latin typeface="华文中宋" panose="02010600040101010101" charset="-122"/>
                <a:ea typeface="华文中宋" panose="02010600040101010101" charset="-122"/>
                <a:cs typeface="华文中宋" panose="02010600040101010101" charset="-122"/>
              </a:rPr>
              <a:t>个工作日</a:t>
            </a:r>
            <a:endParaRPr lang="zh-CN" altLang="en-US" dirty="0">
              <a:solidFill>
                <a:prstClr val="black"/>
              </a:solidFill>
              <a:latin typeface="华文中宋" panose="02010600040101010101" charset="-122"/>
              <a:ea typeface="华文中宋" panose="02010600040101010101" charset="-122"/>
              <a:cs typeface="华文中宋" panose="02010600040101010101" charset="-122"/>
            </a:endParaRPr>
          </a:p>
        </p:txBody>
      </p:sp>
      <p:sp>
        <p:nvSpPr>
          <p:cNvPr id="27" name="矩形 26"/>
          <p:cNvSpPr/>
          <p:nvPr/>
        </p:nvSpPr>
        <p:spPr>
          <a:xfrm>
            <a:off x="3401482" y="3634740"/>
            <a:ext cx="2485911" cy="1565910"/>
          </a:xfrm>
          <a:prstGeom prst="rect">
            <a:avLst/>
          </a:prstGeom>
        </p:spPr>
        <p:txBody>
          <a:bodyPr wrap="square">
            <a:spAutoFit/>
          </a:bodyPr>
          <a:lstStyle/>
          <a:p>
            <a:pPr>
              <a:lnSpc>
                <a:spcPct val="120000"/>
              </a:lnSpc>
            </a:pPr>
            <a:r>
              <a:rPr lang="zh-CN" altLang="en-US" sz="1600" dirty="0">
                <a:latin typeface="华文中宋" panose="02010600040101010101" charset="-122"/>
                <a:ea typeface="华文中宋" panose="02010600040101010101" charset="-122"/>
                <a:sym typeface="+mn-ea"/>
              </a:rPr>
              <a:t>设计团队将在协议约定的时间内为</a:t>
            </a:r>
            <a:r>
              <a:rPr lang="zh-CN" altLang="en-US" sz="1600" dirty="0">
                <a:latin typeface="华文中宋" panose="02010600040101010101" charset="-122"/>
                <a:ea typeface="华文中宋" panose="02010600040101010101" charset="-122"/>
                <a:sym typeface="+mn-ea"/>
              </a:rPr>
              <a:t>学会提供初稿设计提案方案。并积极与客户沟通，倾听客户意见。直至客户满意设计方案；</a:t>
            </a:r>
            <a:endParaRPr lang="zh-CN" altLang="en-US" sz="1600" dirty="0">
              <a:solidFill>
                <a:prstClr val="black"/>
              </a:solidFill>
              <a:latin typeface="华文中宋" panose="02010600040101010101" charset="-122"/>
              <a:ea typeface="华文中宋" panose="02010600040101010101" charset="-122"/>
            </a:endParaRPr>
          </a:p>
        </p:txBody>
      </p:sp>
      <p:sp>
        <p:nvSpPr>
          <p:cNvPr id="29" name="矩形 28"/>
          <p:cNvSpPr/>
          <p:nvPr/>
        </p:nvSpPr>
        <p:spPr>
          <a:xfrm>
            <a:off x="6201831" y="3634740"/>
            <a:ext cx="2485911" cy="1861185"/>
          </a:xfrm>
          <a:prstGeom prst="rect">
            <a:avLst/>
          </a:prstGeom>
        </p:spPr>
        <p:txBody>
          <a:bodyPr wrap="square">
            <a:spAutoFit/>
          </a:bodyPr>
          <a:lstStyle/>
          <a:p>
            <a:pPr>
              <a:lnSpc>
                <a:spcPct val="120000"/>
              </a:lnSpc>
            </a:pPr>
            <a:r>
              <a:rPr lang="zh-CN" altLang="en-US" sz="1600" dirty="0">
                <a:latin typeface="华文中宋" panose="02010600040101010101" charset="-122"/>
                <a:ea typeface="华文中宋" panose="02010600040101010101" charset="-122"/>
                <a:cs typeface="华文中宋" panose="02010600040101010101" charset="-122"/>
                <a:sym typeface="+mn-ea"/>
              </a:rPr>
              <a:t>根据已确定的设计风格，完成网站前端搭建工作，并提交给</a:t>
            </a:r>
            <a:r>
              <a:rPr lang="zh-CN" altLang="en-US" sz="1600" dirty="0">
                <a:latin typeface="华文中宋" panose="02010600040101010101" charset="-122"/>
                <a:ea typeface="华文中宋" panose="02010600040101010101" charset="-122"/>
                <a:cs typeface="华文中宋" panose="02010600040101010101" charset="-122"/>
                <a:sym typeface="+mn-ea"/>
              </a:rPr>
              <a:t>学会进行沟通确认。网站建设团队根据项目需求</a:t>
            </a:r>
            <a:r>
              <a:rPr lang="zh-CN" altLang="en-US" sz="1600" dirty="0">
                <a:latin typeface="华文中宋" panose="02010600040101010101" charset="-122"/>
                <a:ea typeface="华文中宋" panose="02010600040101010101" charset="-122"/>
                <a:cs typeface="华文中宋" panose="02010600040101010101" charset="-122"/>
                <a:sym typeface="+mn-ea"/>
              </a:rPr>
              <a:t>分析完成网站的程序功能开发工作；</a:t>
            </a:r>
            <a:endParaRPr lang="zh-CN" altLang="en-US" sz="1600" dirty="0">
              <a:solidFill>
                <a:prstClr val="black"/>
              </a:solidFill>
              <a:latin typeface="华文中宋" panose="02010600040101010101" charset="-122"/>
              <a:ea typeface="华文中宋" panose="02010600040101010101" charset="-122"/>
              <a:cs typeface="华文中宋" panose="02010600040101010101" charset="-122"/>
            </a:endParaRPr>
          </a:p>
        </p:txBody>
      </p:sp>
      <p:sp>
        <p:nvSpPr>
          <p:cNvPr id="31" name="矩形 30"/>
          <p:cNvSpPr/>
          <p:nvPr/>
        </p:nvSpPr>
        <p:spPr>
          <a:xfrm>
            <a:off x="9002180" y="3647440"/>
            <a:ext cx="2485911" cy="1565910"/>
          </a:xfrm>
          <a:prstGeom prst="rect">
            <a:avLst/>
          </a:prstGeom>
        </p:spPr>
        <p:txBody>
          <a:bodyPr wrap="square">
            <a:spAutoFit/>
          </a:bodyPr>
          <a:lstStyle/>
          <a:p>
            <a:pPr>
              <a:lnSpc>
                <a:spcPct val="120000"/>
              </a:lnSpc>
            </a:pPr>
            <a:r>
              <a:rPr lang="zh-CN" altLang="en-US" sz="1600" dirty="0">
                <a:solidFill>
                  <a:prstClr val="black"/>
                </a:solidFill>
                <a:latin typeface="华文中宋" panose="02010600040101010101" charset="-122"/>
                <a:ea typeface="华文中宋" panose="02010600040101010101" charset="-122"/>
              </a:rPr>
              <a:t>测试工程师根据项目功能要求完成网站测试工作，学会完成测试，学会网站正式运营，项目进入深度售后服务</a:t>
            </a:r>
            <a:r>
              <a:rPr lang="zh-CN" altLang="en-US" sz="1600" dirty="0">
                <a:solidFill>
                  <a:prstClr val="black"/>
                </a:solidFill>
                <a:latin typeface="华文中宋" panose="02010600040101010101" charset="-122"/>
                <a:ea typeface="华文中宋" panose="02010600040101010101" charset="-122"/>
              </a:rPr>
              <a:t>阶段；</a:t>
            </a:r>
            <a:endParaRPr lang="zh-CN" altLang="en-US" sz="1600" dirty="0">
              <a:solidFill>
                <a:prstClr val="black"/>
              </a:solidFill>
              <a:latin typeface="华文中宋" panose="02010600040101010101" charset="-122"/>
              <a:ea typeface="华文中宋" panose="02010600040101010101" charset="-122"/>
            </a:endParaRPr>
          </a:p>
        </p:txBody>
      </p:sp>
      <p:sp>
        <p:nvSpPr>
          <p:cNvPr id="32" name="文本框 31"/>
          <p:cNvSpPr txBox="1"/>
          <p:nvPr/>
        </p:nvSpPr>
        <p:spPr>
          <a:xfrm>
            <a:off x="2075543" y="5189585"/>
            <a:ext cx="1326574" cy="1014730"/>
          </a:xfrm>
          <a:prstGeom prst="rect">
            <a:avLst/>
          </a:prstGeom>
          <a:noFill/>
        </p:spPr>
        <p:txBody>
          <a:bodyPr wrap="square" rtlCol="0">
            <a:spAutoFit/>
          </a:bodyPr>
          <a:lstStyle/>
          <a:p>
            <a:r>
              <a:rPr lang="en-US" altLang="zh-CN" sz="6000" dirty="0">
                <a:gradFill>
                  <a:gsLst>
                    <a:gs pos="0">
                      <a:srgbClr val="1D78FA">
                        <a:alpha val="0"/>
                      </a:srgbClr>
                    </a:gs>
                    <a:gs pos="100000">
                      <a:srgbClr val="1D78FA">
                        <a:lumMod val="75000"/>
                        <a:alpha val="36000"/>
                      </a:srgbClr>
                    </a:gs>
                  </a:gsLst>
                  <a:lin ang="13500000" scaled="1"/>
                </a:gradFill>
                <a:latin typeface="华文中宋" panose="02010600040101010101" charset="-122"/>
                <a:ea typeface="华文中宋" panose="02010600040101010101" charset="-122"/>
              </a:rPr>
              <a:t>01</a:t>
            </a:r>
            <a:endParaRPr lang="en-US" altLang="zh-CN" sz="6000" dirty="0">
              <a:gradFill>
                <a:gsLst>
                  <a:gs pos="0">
                    <a:srgbClr val="1D78FA">
                      <a:alpha val="0"/>
                    </a:srgbClr>
                  </a:gs>
                  <a:gs pos="100000">
                    <a:srgbClr val="1D78FA">
                      <a:lumMod val="75000"/>
                      <a:alpha val="36000"/>
                    </a:srgbClr>
                  </a:gs>
                </a:gsLst>
                <a:lin ang="13500000" scaled="1"/>
              </a:gradFill>
              <a:latin typeface="华文中宋" panose="02010600040101010101" charset="-122"/>
              <a:ea typeface="华文中宋" panose="02010600040101010101" charset="-122"/>
            </a:endParaRPr>
          </a:p>
        </p:txBody>
      </p:sp>
      <p:sp>
        <p:nvSpPr>
          <p:cNvPr id="33" name="文本框 32"/>
          <p:cNvSpPr txBox="1"/>
          <p:nvPr/>
        </p:nvSpPr>
        <p:spPr>
          <a:xfrm>
            <a:off x="4862373" y="5213480"/>
            <a:ext cx="1326574" cy="1014730"/>
          </a:xfrm>
          <a:prstGeom prst="rect">
            <a:avLst/>
          </a:prstGeom>
          <a:noFill/>
        </p:spPr>
        <p:txBody>
          <a:bodyPr wrap="square" rtlCol="0">
            <a:spAutoFit/>
          </a:bodyPr>
          <a:lstStyle/>
          <a:p>
            <a:r>
              <a:rPr lang="en-US" altLang="zh-CN" sz="6000" dirty="0">
                <a:gradFill>
                  <a:gsLst>
                    <a:gs pos="0">
                      <a:srgbClr val="1D78FA">
                        <a:alpha val="0"/>
                      </a:srgbClr>
                    </a:gs>
                    <a:gs pos="100000">
                      <a:srgbClr val="1D78FA">
                        <a:lumMod val="75000"/>
                        <a:alpha val="36000"/>
                      </a:srgbClr>
                    </a:gs>
                  </a:gsLst>
                  <a:lin ang="13500000" scaled="1"/>
                </a:gradFill>
                <a:latin typeface="华文中宋" panose="02010600040101010101" charset="-122"/>
                <a:ea typeface="华文中宋" panose="02010600040101010101" charset="-122"/>
              </a:rPr>
              <a:t>02</a:t>
            </a:r>
            <a:endParaRPr lang="en-US" altLang="zh-CN" sz="6000" dirty="0">
              <a:gradFill>
                <a:gsLst>
                  <a:gs pos="0">
                    <a:srgbClr val="1D78FA">
                      <a:alpha val="0"/>
                    </a:srgbClr>
                  </a:gs>
                  <a:gs pos="100000">
                    <a:srgbClr val="1D78FA">
                      <a:lumMod val="75000"/>
                      <a:alpha val="36000"/>
                    </a:srgbClr>
                  </a:gs>
                </a:gsLst>
                <a:lin ang="13500000" scaled="1"/>
              </a:gradFill>
              <a:latin typeface="华文中宋" panose="02010600040101010101" charset="-122"/>
              <a:ea typeface="华文中宋" panose="02010600040101010101" charset="-122"/>
            </a:endParaRPr>
          </a:p>
        </p:txBody>
      </p:sp>
      <p:sp>
        <p:nvSpPr>
          <p:cNvPr id="34" name="文本框 33"/>
          <p:cNvSpPr txBox="1"/>
          <p:nvPr/>
        </p:nvSpPr>
        <p:spPr>
          <a:xfrm>
            <a:off x="7649203" y="5237375"/>
            <a:ext cx="1326574" cy="1014730"/>
          </a:xfrm>
          <a:prstGeom prst="rect">
            <a:avLst/>
          </a:prstGeom>
          <a:noFill/>
        </p:spPr>
        <p:txBody>
          <a:bodyPr wrap="square" rtlCol="0">
            <a:spAutoFit/>
          </a:bodyPr>
          <a:lstStyle/>
          <a:p>
            <a:r>
              <a:rPr lang="en-US" altLang="zh-CN" sz="6000" dirty="0">
                <a:gradFill>
                  <a:gsLst>
                    <a:gs pos="0">
                      <a:srgbClr val="1D78FA">
                        <a:alpha val="0"/>
                      </a:srgbClr>
                    </a:gs>
                    <a:gs pos="100000">
                      <a:srgbClr val="1D78FA">
                        <a:lumMod val="75000"/>
                        <a:alpha val="36000"/>
                      </a:srgbClr>
                    </a:gs>
                  </a:gsLst>
                  <a:lin ang="13500000" scaled="1"/>
                </a:gradFill>
                <a:latin typeface="华文中宋" panose="02010600040101010101" charset="-122"/>
                <a:ea typeface="华文中宋" panose="02010600040101010101" charset="-122"/>
              </a:rPr>
              <a:t>03</a:t>
            </a:r>
            <a:endParaRPr lang="en-US" altLang="zh-CN" sz="6000" dirty="0">
              <a:gradFill>
                <a:gsLst>
                  <a:gs pos="0">
                    <a:srgbClr val="1D78FA">
                      <a:alpha val="0"/>
                    </a:srgbClr>
                  </a:gs>
                  <a:gs pos="100000">
                    <a:srgbClr val="1D78FA">
                      <a:lumMod val="75000"/>
                      <a:alpha val="36000"/>
                    </a:srgbClr>
                  </a:gs>
                </a:gsLst>
                <a:lin ang="13500000" scaled="1"/>
              </a:gradFill>
              <a:latin typeface="华文中宋" panose="02010600040101010101" charset="-122"/>
              <a:ea typeface="华文中宋" panose="02010600040101010101" charset="-122"/>
            </a:endParaRPr>
          </a:p>
        </p:txBody>
      </p:sp>
      <p:sp>
        <p:nvSpPr>
          <p:cNvPr id="35" name="文本框 34"/>
          <p:cNvSpPr txBox="1"/>
          <p:nvPr/>
        </p:nvSpPr>
        <p:spPr>
          <a:xfrm>
            <a:off x="10436033" y="5261270"/>
            <a:ext cx="1326574" cy="1014730"/>
          </a:xfrm>
          <a:prstGeom prst="rect">
            <a:avLst/>
          </a:prstGeom>
          <a:noFill/>
        </p:spPr>
        <p:txBody>
          <a:bodyPr wrap="square" rtlCol="0">
            <a:spAutoFit/>
          </a:bodyPr>
          <a:lstStyle/>
          <a:p>
            <a:r>
              <a:rPr lang="en-US" altLang="zh-CN" sz="6000" dirty="0">
                <a:gradFill>
                  <a:gsLst>
                    <a:gs pos="0">
                      <a:srgbClr val="1D78FA">
                        <a:alpha val="0"/>
                      </a:srgbClr>
                    </a:gs>
                    <a:gs pos="100000">
                      <a:srgbClr val="1D78FA">
                        <a:lumMod val="75000"/>
                        <a:alpha val="36000"/>
                      </a:srgbClr>
                    </a:gs>
                  </a:gsLst>
                  <a:lin ang="13500000" scaled="1"/>
                </a:gradFill>
                <a:latin typeface="华文中宋" panose="02010600040101010101" charset="-122"/>
                <a:ea typeface="华文中宋" panose="02010600040101010101" charset="-122"/>
              </a:rPr>
              <a:t>04</a:t>
            </a:r>
            <a:endParaRPr lang="en-US" altLang="zh-CN" sz="6000" dirty="0">
              <a:gradFill>
                <a:gsLst>
                  <a:gs pos="0">
                    <a:srgbClr val="1D78FA">
                      <a:alpha val="0"/>
                    </a:srgbClr>
                  </a:gs>
                  <a:gs pos="100000">
                    <a:srgbClr val="1D78FA">
                      <a:lumMod val="75000"/>
                      <a:alpha val="36000"/>
                    </a:srgbClr>
                  </a:gs>
                </a:gsLst>
                <a:lin ang="13500000" scaled="1"/>
              </a:gradFill>
              <a:latin typeface="华文中宋" panose="02010600040101010101" charset="-122"/>
              <a:ea typeface="华文中宋" panose="02010600040101010101" charset="-122"/>
            </a:endParaRPr>
          </a:p>
        </p:txBody>
      </p:sp>
      <p:sp>
        <p:nvSpPr>
          <p:cNvPr id="2" name="文本框 1"/>
          <p:cNvSpPr txBox="1"/>
          <p:nvPr/>
        </p:nvSpPr>
        <p:spPr>
          <a:xfrm>
            <a:off x="3470064" y="1431011"/>
            <a:ext cx="2192231" cy="398780"/>
          </a:xfrm>
          <a:prstGeom prst="rect">
            <a:avLst/>
          </a:prstGeom>
          <a:noFill/>
        </p:spPr>
        <p:txBody>
          <a:bodyPr wrap="square" rtlCol="0">
            <a:spAutoFit/>
          </a:bodyPr>
          <a:p>
            <a:r>
              <a:rPr lang="zh-CN" altLang="en-US" sz="2000" dirty="0">
                <a:solidFill>
                  <a:srgbClr val="0A5DD6"/>
                </a:solidFill>
                <a:latin typeface="华文中宋" panose="02010600040101010101" charset="-122"/>
                <a:ea typeface="华文中宋" panose="02010600040101010101" charset="-122"/>
              </a:rPr>
              <a:t>第</a:t>
            </a:r>
            <a:r>
              <a:rPr lang="zh-CN" altLang="en-US" sz="2000" dirty="0">
                <a:solidFill>
                  <a:srgbClr val="0A5DD6"/>
                </a:solidFill>
                <a:latin typeface="华文中宋" panose="02010600040101010101" charset="-122"/>
                <a:ea typeface="华文中宋" panose="02010600040101010101" charset="-122"/>
              </a:rPr>
              <a:t>二阶段</a:t>
            </a:r>
            <a:endParaRPr lang="zh-CN" altLang="en-US" sz="2000" dirty="0">
              <a:solidFill>
                <a:srgbClr val="0A5DD6"/>
              </a:solidFill>
              <a:latin typeface="华文中宋" panose="02010600040101010101" charset="-122"/>
              <a:ea typeface="华文中宋" panose="02010600040101010101" charset="-122"/>
            </a:endParaRPr>
          </a:p>
        </p:txBody>
      </p:sp>
      <p:sp>
        <p:nvSpPr>
          <p:cNvPr id="3" name="文本框 2"/>
          <p:cNvSpPr txBox="1"/>
          <p:nvPr/>
        </p:nvSpPr>
        <p:spPr>
          <a:xfrm>
            <a:off x="3324225" y="1899285"/>
            <a:ext cx="2418080" cy="368300"/>
          </a:xfrm>
          <a:prstGeom prst="rect">
            <a:avLst/>
          </a:prstGeom>
          <a:noFill/>
        </p:spPr>
        <p:txBody>
          <a:bodyPr wrap="square" rtlCol="0">
            <a:spAutoFit/>
          </a:bodyPr>
          <a:p>
            <a:r>
              <a:rPr lang="zh-CN" altLang="en-US" b="1" dirty="0">
                <a:solidFill>
                  <a:schemeClr val="accent2"/>
                </a:solidFill>
                <a:latin typeface="华文中宋" panose="02010600040101010101" charset="-122"/>
                <a:ea typeface="华文中宋" panose="02010600040101010101" charset="-122"/>
                <a:sym typeface="+mn-ea"/>
              </a:rPr>
              <a:t>设计提案及确认定稿</a:t>
            </a:r>
            <a:endParaRPr lang="zh-CN" altLang="en-US" dirty="0">
              <a:latin typeface="华文中宋" panose="02010600040101010101" charset="-122"/>
              <a:ea typeface="华文中宋" panose="02010600040101010101" charset="-122"/>
              <a:cs typeface="华文中宋" panose="02010600040101010101" charset="-122"/>
            </a:endParaRPr>
          </a:p>
        </p:txBody>
      </p:sp>
      <p:sp>
        <p:nvSpPr>
          <p:cNvPr id="10" name="文本框 9"/>
          <p:cNvSpPr txBox="1"/>
          <p:nvPr/>
        </p:nvSpPr>
        <p:spPr>
          <a:xfrm>
            <a:off x="6236759" y="1462126"/>
            <a:ext cx="2192231" cy="398780"/>
          </a:xfrm>
          <a:prstGeom prst="rect">
            <a:avLst/>
          </a:prstGeom>
          <a:noFill/>
        </p:spPr>
        <p:txBody>
          <a:bodyPr wrap="square" rtlCol="0">
            <a:spAutoFit/>
          </a:bodyPr>
          <a:lstStyle/>
          <a:p>
            <a:r>
              <a:rPr lang="zh-CN" altLang="en-US" sz="2000" dirty="0">
                <a:solidFill>
                  <a:srgbClr val="0A5DD6"/>
                </a:solidFill>
                <a:latin typeface="华文中宋" panose="02010600040101010101" charset="-122"/>
                <a:ea typeface="华文中宋" panose="02010600040101010101" charset="-122"/>
              </a:rPr>
              <a:t>第</a:t>
            </a:r>
            <a:r>
              <a:rPr lang="zh-CN" altLang="en-US" sz="2000" dirty="0">
                <a:solidFill>
                  <a:srgbClr val="0A5DD6"/>
                </a:solidFill>
                <a:latin typeface="华文中宋" panose="02010600040101010101" charset="-122"/>
                <a:ea typeface="华文中宋" panose="02010600040101010101" charset="-122"/>
              </a:rPr>
              <a:t>三阶段</a:t>
            </a:r>
            <a:endParaRPr lang="zh-CN" altLang="en-US" sz="2000" dirty="0">
              <a:solidFill>
                <a:srgbClr val="0A5DD6"/>
              </a:solidFill>
              <a:latin typeface="华文中宋" panose="02010600040101010101" charset="-122"/>
              <a:ea typeface="华文中宋" panose="02010600040101010101" charset="-122"/>
            </a:endParaRPr>
          </a:p>
        </p:txBody>
      </p:sp>
      <p:sp>
        <p:nvSpPr>
          <p:cNvPr id="16" name="文本框 15"/>
          <p:cNvSpPr txBox="1"/>
          <p:nvPr/>
        </p:nvSpPr>
        <p:spPr>
          <a:xfrm>
            <a:off x="6202680" y="1934845"/>
            <a:ext cx="2557780" cy="368300"/>
          </a:xfrm>
          <a:prstGeom prst="rect">
            <a:avLst/>
          </a:prstGeom>
          <a:noFill/>
        </p:spPr>
        <p:txBody>
          <a:bodyPr wrap="square" rtlCol="0">
            <a:spAutoFit/>
          </a:bodyPr>
          <a:lstStyle/>
          <a:p>
            <a:r>
              <a:rPr lang="zh-CN" altLang="en-US" dirty="0">
                <a:solidFill>
                  <a:schemeClr val="accent2"/>
                </a:solidFill>
                <a:latin typeface="华文中宋" panose="02010600040101010101" charset="-122"/>
                <a:ea typeface="华文中宋" panose="02010600040101010101" charset="-122"/>
                <a:cs typeface="华文中宋" panose="02010600040101010101" charset="-122"/>
                <a:sym typeface="+mn-ea"/>
              </a:rPr>
              <a:t>网站设计及功能</a:t>
            </a:r>
            <a:r>
              <a:rPr lang="zh-CN" altLang="en-US" dirty="0">
                <a:solidFill>
                  <a:schemeClr val="accent2"/>
                </a:solidFill>
                <a:latin typeface="华文中宋" panose="02010600040101010101" charset="-122"/>
                <a:ea typeface="华文中宋" panose="02010600040101010101" charset="-122"/>
                <a:cs typeface="华文中宋" panose="02010600040101010101" charset="-122"/>
                <a:sym typeface="+mn-ea"/>
              </a:rPr>
              <a:t>开发</a:t>
            </a:r>
            <a:endParaRPr lang="zh-CN" altLang="en-US" dirty="0">
              <a:solidFill>
                <a:schemeClr val="accent2"/>
              </a:solidFill>
              <a:latin typeface="华文中宋" panose="02010600040101010101" charset="-122"/>
              <a:ea typeface="华文中宋" panose="02010600040101010101" charset="-122"/>
              <a:cs typeface="华文中宋" panose="02010600040101010101" charset="-122"/>
              <a:sym typeface="+mn-ea"/>
            </a:endParaRPr>
          </a:p>
        </p:txBody>
      </p:sp>
      <p:sp>
        <p:nvSpPr>
          <p:cNvPr id="36" name="文本框 35"/>
          <p:cNvSpPr txBox="1"/>
          <p:nvPr/>
        </p:nvSpPr>
        <p:spPr>
          <a:xfrm>
            <a:off x="9149504" y="1431011"/>
            <a:ext cx="2192231" cy="398780"/>
          </a:xfrm>
          <a:prstGeom prst="rect">
            <a:avLst/>
          </a:prstGeom>
          <a:noFill/>
        </p:spPr>
        <p:txBody>
          <a:bodyPr wrap="square" rtlCol="0">
            <a:spAutoFit/>
          </a:bodyPr>
          <a:lstStyle/>
          <a:p>
            <a:r>
              <a:rPr lang="zh-CN" altLang="en-US" sz="2000" dirty="0">
                <a:solidFill>
                  <a:srgbClr val="0A5DD6"/>
                </a:solidFill>
                <a:latin typeface="华文中宋" panose="02010600040101010101" charset="-122"/>
                <a:ea typeface="华文中宋" panose="02010600040101010101" charset="-122"/>
              </a:rPr>
              <a:t>第</a:t>
            </a:r>
            <a:r>
              <a:rPr lang="zh-CN" altLang="en-US" sz="2000" dirty="0">
                <a:solidFill>
                  <a:srgbClr val="0A5DD6"/>
                </a:solidFill>
                <a:latin typeface="华文中宋" panose="02010600040101010101" charset="-122"/>
                <a:ea typeface="华文中宋" panose="02010600040101010101" charset="-122"/>
              </a:rPr>
              <a:t>四阶段</a:t>
            </a:r>
            <a:endParaRPr lang="zh-CN" altLang="en-US" sz="2000" dirty="0">
              <a:solidFill>
                <a:srgbClr val="0A5DD6"/>
              </a:solidFill>
              <a:latin typeface="华文中宋" panose="02010600040101010101" charset="-122"/>
              <a:ea typeface="华文中宋" panose="02010600040101010101" charset="-122"/>
            </a:endParaRPr>
          </a:p>
        </p:txBody>
      </p:sp>
      <p:sp>
        <p:nvSpPr>
          <p:cNvPr id="37" name="文本框 36"/>
          <p:cNvSpPr txBox="1"/>
          <p:nvPr/>
        </p:nvSpPr>
        <p:spPr>
          <a:xfrm>
            <a:off x="8973820" y="1899285"/>
            <a:ext cx="2439670" cy="368300"/>
          </a:xfrm>
          <a:prstGeom prst="rect">
            <a:avLst/>
          </a:prstGeom>
          <a:noFill/>
        </p:spPr>
        <p:txBody>
          <a:bodyPr wrap="square" rtlCol="0">
            <a:spAutoFit/>
          </a:bodyPr>
          <a:lstStyle/>
          <a:p>
            <a:r>
              <a:rPr lang="zh-CN" altLang="en-US" dirty="0">
                <a:solidFill>
                  <a:schemeClr val="accent2"/>
                </a:solidFill>
                <a:latin typeface="华文中宋" panose="02010600040101010101" charset="-122"/>
                <a:ea typeface="华文中宋" panose="02010600040101010101" charset="-122"/>
                <a:cs typeface="华文中宋" panose="02010600040101010101" charset="-122"/>
                <a:sym typeface="+mn-ea"/>
              </a:rPr>
              <a:t>网站上线及服务</a:t>
            </a:r>
            <a:r>
              <a:rPr lang="zh-CN" altLang="en-US" dirty="0">
                <a:solidFill>
                  <a:schemeClr val="accent2"/>
                </a:solidFill>
                <a:latin typeface="华文中宋" panose="02010600040101010101" charset="-122"/>
                <a:ea typeface="华文中宋" panose="02010600040101010101" charset="-122"/>
                <a:cs typeface="华文中宋" panose="02010600040101010101" charset="-122"/>
                <a:sym typeface="+mn-ea"/>
              </a:rPr>
              <a:t>开展</a:t>
            </a:r>
            <a:endParaRPr lang="zh-CN" altLang="en-US" dirty="0">
              <a:solidFill>
                <a:schemeClr val="accent2"/>
              </a:solidFill>
              <a:latin typeface="华文中宋" panose="02010600040101010101" charset="-122"/>
              <a:ea typeface="华文中宋" panose="02010600040101010101" charset="-122"/>
              <a:cs typeface="华文中宋" panose="02010600040101010101" charset="-122"/>
              <a:sym typeface="+mn-ea"/>
            </a:endParaRPr>
          </a:p>
        </p:txBody>
      </p:sp>
      <p:sp>
        <p:nvSpPr>
          <p:cNvPr id="38" name="矩形 37"/>
          <p:cNvSpPr/>
          <p:nvPr/>
        </p:nvSpPr>
        <p:spPr>
          <a:xfrm>
            <a:off x="6187863" y="2949574"/>
            <a:ext cx="2485911" cy="423545"/>
          </a:xfrm>
          <a:prstGeom prst="rect">
            <a:avLst/>
          </a:prstGeom>
        </p:spPr>
        <p:txBody>
          <a:bodyPr wrap="square">
            <a:spAutoFit/>
          </a:bodyPr>
          <a:p>
            <a:pPr algn="ctr">
              <a:lnSpc>
                <a:spcPct val="120000"/>
              </a:lnSpc>
            </a:pPr>
            <a:r>
              <a:rPr lang="en-US" altLang="zh-CN" dirty="0">
                <a:solidFill>
                  <a:prstClr val="black"/>
                </a:solidFill>
                <a:latin typeface="华文中宋" panose="02010600040101010101" charset="-122"/>
                <a:ea typeface="华文中宋" panose="02010600040101010101" charset="-122"/>
                <a:cs typeface="华文中宋" panose="02010600040101010101" charset="-122"/>
              </a:rPr>
              <a:t>8-10</a:t>
            </a:r>
            <a:r>
              <a:rPr lang="zh-CN" altLang="en-US" dirty="0">
                <a:solidFill>
                  <a:prstClr val="black"/>
                </a:solidFill>
                <a:latin typeface="华文中宋" panose="02010600040101010101" charset="-122"/>
                <a:ea typeface="华文中宋" panose="02010600040101010101" charset="-122"/>
                <a:cs typeface="华文中宋" panose="02010600040101010101" charset="-122"/>
              </a:rPr>
              <a:t>个工作日</a:t>
            </a:r>
            <a:endParaRPr lang="zh-CN" altLang="en-US" dirty="0">
              <a:solidFill>
                <a:prstClr val="black"/>
              </a:solidFill>
              <a:latin typeface="华文中宋" panose="02010600040101010101" charset="-122"/>
              <a:ea typeface="华文中宋" panose="02010600040101010101" charset="-122"/>
              <a:cs typeface="华文中宋" panose="02010600040101010101" charset="-122"/>
            </a:endParaRPr>
          </a:p>
        </p:txBody>
      </p:sp>
      <p:sp>
        <p:nvSpPr>
          <p:cNvPr id="39" name="矩形 38"/>
          <p:cNvSpPr/>
          <p:nvPr/>
        </p:nvSpPr>
        <p:spPr>
          <a:xfrm>
            <a:off x="9002818" y="2949574"/>
            <a:ext cx="2485911" cy="423545"/>
          </a:xfrm>
          <a:prstGeom prst="rect">
            <a:avLst/>
          </a:prstGeom>
        </p:spPr>
        <p:txBody>
          <a:bodyPr wrap="square">
            <a:spAutoFit/>
          </a:bodyPr>
          <a:p>
            <a:pPr algn="ctr">
              <a:lnSpc>
                <a:spcPct val="120000"/>
              </a:lnSpc>
            </a:pPr>
            <a:r>
              <a:rPr lang="en-US" altLang="zh-CN" dirty="0">
                <a:solidFill>
                  <a:prstClr val="black"/>
                </a:solidFill>
                <a:latin typeface="华文中宋" panose="02010600040101010101" charset="-122"/>
                <a:ea typeface="华文中宋" panose="02010600040101010101" charset="-122"/>
                <a:cs typeface="华文中宋" panose="02010600040101010101" charset="-122"/>
              </a:rPr>
              <a:t>2</a:t>
            </a:r>
            <a:r>
              <a:rPr lang="zh-CN" altLang="en-US" dirty="0">
                <a:solidFill>
                  <a:prstClr val="black"/>
                </a:solidFill>
                <a:latin typeface="华文中宋" panose="02010600040101010101" charset="-122"/>
                <a:ea typeface="华文中宋" panose="02010600040101010101" charset="-122"/>
                <a:cs typeface="华文中宋" panose="02010600040101010101" charset="-122"/>
              </a:rPr>
              <a:t>个工作日</a:t>
            </a:r>
            <a:endParaRPr lang="zh-CN" altLang="en-US" dirty="0">
              <a:solidFill>
                <a:prstClr val="black"/>
              </a:solidFill>
              <a:latin typeface="华文中宋" panose="02010600040101010101" charset="-122"/>
              <a:ea typeface="华文中宋" panose="02010600040101010101" charset="-122"/>
              <a:cs typeface="华文中宋" panose="02010600040101010101" charset="-122"/>
            </a:endParaRPr>
          </a:p>
        </p:txBody>
      </p:sp>
      <p:sp>
        <p:nvSpPr>
          <p:cNvPr id="40" name="文本框 39"/>
          <p:cNvSpPr txBox="1"/>
          <p:nvPr/>
        </p:nvSpPr>
        <p:spPr>
          <a:xfrm>
            <a:off x="678180" y="880110"/>
            <a:ext cx="9098280" cy="337185"/>
          </a:xfrm>
          <a:prstGeom prst="rect">
            <a:avLst/>
          </a:prstGeom>
          <a:noFill/>
          <a:scene3d>
            <a:camera prst="orthographicFront"/>
            <a:lightRig rig="threePt" dir="t"/>
          </a:scene3d>
        </p:spPr>
        <p:txBody>
          <a:bodyPr wrap="none" rtlCol="0">
            <a:spAutoFit/>
          </a:bodyPr>
          <a:p>
            <a:pPr marL="0" marR="0" lvl="0" indent="0" algn="l" defTabSz="914400" rtl="0" eaLnBrk="1" fontAlgn="auto" latinLnBrk="0" hangingPunct="1">
              <a:lnSpc>
                <a:spcPct val="100000"/>
              </a:lnSpc>
              <a:spcBef>
                <a:spcPts val="0"/>
              </a:spcBef>
              <a:spcAft>
                <a:spcPts val="0"/>
              </a:spcAft>
              <a:buClrTx/>
              <a:buSzTx/>
              <a:buFontTx/>
              <a:buNone/>
            </a:pPr>
            <a:r>
              <a:rPr lang="zh-CN" altLang="en-US" sz="1600" dirty="0">
                <a:latin typeface="华文中宋" panose="02010600040101010101" charset="-122"/>
                <a:ea typeface="华文中宋" panose="02010600040101010101" charset="-122"/>
                <a:cs typeface="华文中宋" panose="02010600040101010101" charset="-122"/>
                <a:sym typeface="+mn-ea"/>
              </a:rPr>
              <a:t>学会网站</a:t>
            </a:r>
            <a:r>
              <a:rPr lang="zh-CN" altLang="en-US" sz="1600" dirty="0">
                <a:latin typeface="华文中宋" panose="02010600040101010101" charset="-122"/>
                <a:ea typeface="华文中宋" panose="02010600040101010101" charset="-122"/>
                <a:cs typeface="华文中宋" panose="02010600040101010101" charset="-122"/>
                <a:sym typeface="+mn-ea"/>
              </a:rPr>
              <a:t>建设项目预计开发周期：</a:t>
            </a:r>
            <a:r>
              <a:rPr lang="en-US" altLang="zh-CN" sz="1600" dirty="0">
                <a:solidFill>
                  <a:srgbClr val="FF4200"/>
                </a:solidFill>
                <a:latin typeface="华文中宋" panose="02010600040101010101" charset="-122"/>
                <a:ea typeface="华文中宋" panose="02010600040101010101" charset="-122"/>
                <a:cs typeface="华文中宋" panose="02010600040101010101" charset="-122"/>
                <a:sym typeface="+mn-ea"/>
              </a:rPr>
              <a:t>18-</a:t>
            </a:r>
            <a:r>
              <a:rPr lang="en-US" altLang="zh-CN" sz="1600" dirty="0">
                <a:solidFill>
                  <a:srgbClr val="FF0000"/>
                </a:solidFill>
                <a:latin typeface="华文中宋" panose="02010600040101010101" charset="-122"/>
                <a:ea typeface="华文中宋" panose="02010600040101010101" charset="-122"/>
                <a:cs typeface="华文中宋" panose="02010600040101010101" charset="-122"/>
                <a:sym typeface="+mn-ea"/>
              </a:rPr>
              <a:t>22</a:t>
            </a:r>
            <a:r>
              <a:rPr lang="zh-CN" altLang="en-US" sz="1600" dirty="0">
                <a:latin typeface="华文中宋" panose="02010600040101010101" charset="-122"/>
                <a:ea typeface="华文中宋" panose="02010600040101010101" charset="-122"/>
                <a:cs typeface="华文中宋" panose="02010600040101010101" charset="-122"/>
                <a:sym typeface="+mn-ea"/>
              </a:rPr>
              <a:t>个工作日（部分工作将交叉进行），并分为四个阶段进行。</a:t>
            </a:r>
            <a:endParaRPr lang="zh-CN" altLang="en-US" sz="1600">
              <a:latin typeface="华文中宋" panose="02010600040101010101" charset="-122"/>
              <a:ea typeface="华文中宋" panose="02010600040101010101" charset="-122"/>
              <a:cs typeface="华文中宋"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72720" y="305435"/>
            <a:ext cx="3412490"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mn-cs"/>
              </a:rPr>
              <a:t>网站建设团队职责</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mn-cs"/>
              </a:rPr>
              <a:t>分工</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mn-cs"/>
            </a:endParaRPr>
          </a:p>
        </p:txBody>
      </p:sp>
      <p:sp>
        <p:nvSpPr>
          <p:cNvPr id="10" name="矩形: 圆角 9"/>
          <p:cNvSpPr/>
          <p:nvPr/>
        </p:nvSpPr>
        <p:spPr>
          <a:xfrm>
            <a:off x="761998" y="2061802"/>
            <a:ext cx="2569029" cy="412879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61998" y="5211402"/>
            <a:ext cx="2569029" cy="979198"/>
          </a:xfrm>
          <a:prstGeom prst="rect">
            <a:avLst/>
          </a:prstGeom>
          <a:gradFill>
            <a:gsLst>
              <a:gs pos="0">
                <a:srgbClr val="1D78FA"/>
              </a:gs>
              <a:gs pos="100000">
                <a:srgbClr val="0A5DD6"/>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p:cNvSpPr/>
          <p:nvPr/>
        </p:nvSpPr>
        <p:spPr>
          <a:xfrm>
            <a:off x="3461657" y="1364601"/>
            <a:ext cx="2569029" cy="412879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461657" y="4514201"/>
            <a:ext cx="2569029" cy="979198"/>
          </a:xfrm>
          <a:prstGeom prst="rect">
            <a:avLst/>
          </a:prstGeom>
          <a:gradFill>
            <a:gsLst>
              <a:gs pos="0">
                <a:srgbClr val="1D78FA"/>
              </a:gs>
              <a:gs pos="100000">
                <a:srgbClr val="0A5DD6"/>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圆角 14"/>
          <p:cNvSpPr/>
          <p:nvPr/>
        </p:nvSpPr>
        <p:spPr>
          <a:xfrm>
            <a:off x="6161314" y="2061802"/>
            <a:ext cx="2569029" cy="412879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161314" y="5211402"/>
            <a:ext cx="2569029" cy="979198"/>
          </a:xfrm>
          <a:prstGeom prst="rect">
            <a:avLst/>
          </a:prstGeom>
          <a:gradFill>
            <a:gsLst>
              <a:gs pos="0">
                <a:srgbClr val="1D78FA"/>
              </a:gs>
              <a:gs pos="100000">
                <a:srgbClr val="0A5DD6"/>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p:cNvSpPr/>
          <p:nvPr/>
        </p:nvSpPr>
        <p:spPr>
          <a:xfrm>
            <a:off x="8860972" y="1364601"/>
            <a:ext cx="2569029" cy="412879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8860972" y="4514201"/>
            <a:ext cx="2569029" cy="979198"/>
          </a:xfrm>
          <a:prstGeom prst="rect">
            <a:avLst/>
          </a:prstGeom>
          <a:gradFill>
            <a:gsLst>
              <a:gs pos="0">
                <a:srgbClr val="1D78FA"/>
              </a:gs>
              <a:gs pos="100000">
                <a:srgbClr val="0A5DD6"/>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762000" y="5339715"/>
            <a:ext cx="2398395" cy="645160"/>
          </a:xfrm>
          <a:prstGeom prst="rect">
            <a:avLst/>
          </a:prstGeom>
          <a:noFill/>
        </p:spPr>
        <p:txBody>
          <a:bodyPr wrap="square" rtlCol="0">
            <a:spAutoFit/>
          </a:bodyPr>
          <a:lstStyle/>
          <a:p>
            <a:r>
              <a:rPr lang="zh-CN" altLang="en-US" dirty="0">
                <a:solidFill>
                  <a:schemeClr val="bg1"/>
                </a:solidFill>
                <a:latin typeface="华文中宋" panose="02010600040101010101" charset="-122"/>
                <a:ea typeface="华文中宋" panose="02010600040101010101" charset="-122"/>
              </a:rPr>
              <a:t>项目负责人</a:t>
            </a:r>
            <a:r>
              <a:rPr lang="en-US" altLang="zh-CN" dirty="0">
                <a:solidFill>
                  <a:schemeClr val="bg1"/>
                </a:solidFill>
                <a:latin typeface="华文中宋" panose="02010600040101010101" charset="-122"/>
                <a:ea typeface="华文中宋" panose="02010600040101010101" charset="-122"/>
              </a:rPr>
              <a:t> 2</a:t>
            </a:r>
            <a:r>
              <a:rPr lang="zh-CN" altLang="en-US" dirty="0">
                <a:solidFill>
                  <a:schemeClr val="bg1"/>
                </a:solidFill>
                <a:latin typeface="华文中宋" panose="02010600040101010101" charset="-122"/>
                <a:ea typeface="华文中宋" panose="02010600040101010101" charset="-122"/>
              </a:rPr>
              <a:t>人</a:t>
            </a:r>
            <a:endParaRPr lang="zh-CN" altLang="en-US" dirty="0">
              <a:solidFill>
                <a:schemeClr val="bg1"/>
              </a:solidFill>
              <a:latin typeface="华文中宋" panose="02010600040101010101" charset="-122"/>
              <a:ea typeface="华文中宋" panose="02010600040101010101" charset="-122"/>
            </a:endParaRPr>
          </a:p>
          <a:p>
            <a:r>
              <a:rPr lang="zh-CN" altLang="en-US" dirty="0">
                <a:solidFill>
                  <a:schemeClr val="bg1"/>
                </a:solidFill>
                <a:latin typeface="华文中宋" panose="02010600040101010101" charset="-122"/>
                <a:ea typeface="华文中宋" panose="02010600040101010101" charset="-122"/>
              </a:rPr>
              <a:t>（双方各一名）</a:t>
            </a:r>
            <a:endParaRPr lang="en-US" altLang="zh-CN" dirty="0">
              <a:solidFill>
                <a:schemeClr val="bg1"/>
              </a:solidFill>
              <a:latin typeface="华文中宋" panose="02010600040101010101" charset="-122"/>
              <a:ea typeface="华文中宋" panose="02010600040101010101" charset="-122"/>
            </a:endParaRPr>
          </a:p>
        </p:txBody>
      </p:sp>
      <p:sp>
        <p:nvSpPr>
          <p:cNvPr id="21" name="文本框 20"/>
          <p:cNvSpPr txBox="1"/>
          <p:nvPr/>
        </p:nvSpPr>
        <p:spPr>
          <a:xfrm>
            <a:off x="3461385" y="4667250"/>
            <a:ext cx="2501900" cy="368300"/>
          </a:xfrm>
          <a:prstGeom prst="rect">
            <a:avLst/>
          </a:prstGeom>
          <a:noFill/>
        </p:spPr>
        <p:txBody>
          <a:bodyPr wrap="square" rtlCol="0">
            <a:spAutoFit/>
          </a:bodyPr>
          <a:lstStyle/>
          <a:p>
            <a:r>
              <a:rPr lang="zh-CN" altLang="en-US" dirty="0">
                <a:solidFill>
                  <a:schemeClr val="bg1"/>
                </a:solidFill>
                <a:latin typeface="华文中宋" panose="02010600040101010101" charset="-122"/>
                <a:ea typeface="华文中宋" panose="02010600040101010101" charset="-122"/>
              </a:rPr>
              <a:t>高级设计师</a:t>
            </a:r>
            <a:r>
              <a:rPr lang="en-US" altLang="zh-CN" dirty="0">
                <a:solidFill>
                  <a:schemeClr val="bg1"/>
                </a:solidFill>
                <a:latin typeface="华文中宋" panose="02010600040101010101" charset="-122"/>
                <a:ea typeface="华文中宋" panose="02010600040101010101" charset="-122"/>
              </a:rPr>
              <a:t> 2</a:t>
            </a:r>
            <a:r>
              <a:rPr lang="zh-CN" altLang="en-US" dirty="0">
                <a:solidFill>
                  <a:schemeClr val="bg1"/>
                </a:solidFill>
                <a:latin typeface="华文中宋" panose="02010600040101010101" charset="-122"/>
                <a:ea typeface="华文中宋" panose="02010600040101010101" charset="-122"/>
              </a:rPr>
              <a:t>人</a:t>
            </a:r>
            <a:endParaRPr lang="zh-CN" altLang="en-US" dirty="0">
              <a:solidFill>
                <a:schemeClr val="bg1"/>
              </a:solidFill>
              <a:latin typeface="华文中宋" panose="02010600040101010101" charset="-122"/>
              <a:ea typeface="华文中宋" panose="02010600040101010101" charset="-122"/>
            </a:endParaRPr>
          </a:p>
        </p:txBody>
      </p:sp>
      <p:sp>
        <p:nvSpPr>
          <p:cNvPr id="23" name="文本框 22"/>
          <p:cNvSpPr txBox="1"/>
          <p:nvPr/>
        </p:nvSpPr>
        <p:spPr>
          <a:xfrm>
            <a:off x="6228623" y="5339511"/>
            <a:ext cx="2192231" cy="368300"/>
          </a:xfrm>
          <a:prstGeom prst="rect">
            <a:avLst/>
          </a:prstGeom>
          <a:noFill/>
        </p:spPr>
        <p:txBody>
          <a:bodyPr wrap="square" rtlCol="0">
            <a:spAutoFit/>
          </a:bodyPr>
          <a:lstStyle/>
          <a:p>
            <a:r>
              <a:rPr lang="zh-CN" altLang="en-US" dirty="0">
                <a:solidFill>
                  <a:schemeClr val="bg1"/>
                </a:solidFill>
                <a:latin typeface="华文中宋" panose="02010600040101010101" charset="-122"/>
                <a:ea typeface="华文中宋" panose="02010600040101010101" charset="-122"/>
              </a:rPr>
              <a:t>前端工程师</a:t>
            </a:r>
            <a:r>
              <a:rPr lang="en-US" altLang="zh-CN" dirty="0">
                <a:solidFill>
                  <a:schemeClr val="bg1"/>
                </a:solidFill>
                <a:latin typeface="华文中宋" panose="02010600040101010101" charset="-122"/>
                <a:ea typeface="华文中宋" panose="02010600040101010101" charset="-122"/>
              </a:rPr>
              <a:t> 1</a:t>
            </a:r>
            <a:r>
              <a:rPr lang="zh-CN" altLang="en-US" dirty="0">
                <a:solidFill>
                  <a:schemeClr val="bg1"/>
                </a:solidFill>
                <a:latin typeface="华文中宋" panose="02010600040101010101" charset="-122"/>
                <a:ea typeface="华文中宋" panose="02010600040101010101" charset="-122"/>
              </a:rPr>
              <a:t>人</a:t>
            </a:r>
            <a:endParaRPr lang="zh-CN" altLang="en-US" dirty="0">
              <a:solidFill>
                <a:schemeClr val="bg1"/>
              </a:solidFill>
              <a:latin typeface="华文中宋" panose="02010600040101010101" charset="-122"/>
              <a:ea typeface="华文中宋" panose="02010600040101010101" charset="-122"/>
            </a:endParaRPr>
          </a:p>
        </p:txBody>
      </p:sp>
      <p:sp>
        <p:nvSpPr>
          <p:cNvPr id="25" name="文本框 24"/>
          <p:cNvSpPr txBox="1"/>
          <p:nvPr/>
        </p:nvSpPr>
        <p:spPr>
          <a:xfrm>
            <a:off x="8860790" y="4665345"/>
            <a:ext cx="2582545" cy="368300"/>
          </a:xfrm>
          <a:prstGeom prst="rect">
            <a:avLst/>
          </a:prstGeom>
          <a:noFill/>
        </p:spPr>
        <p:txBody>
          <a:bodyPr wrap="square" rtlCol="0">
            <a:spAutoFit/>
          </a:bodyPr>
          <a:lstStyle/>
          <a:p>
            <a:r>
              <a:rPr lang="zh-CN" altLang="en-US" dirty="0">
                <a:solidFill>
                  <a:schemeClr val="bg1"/>
                </a:solidFill>
                <a:latin typeface="华文中宋" panose="02010600040101010101" charset="-122"/>
                <a:ea typeface="华文中宋" panose="02010600040101010101" charset="-122"/>
              </a:rPr>
              <a:t>程序开发工程师</a:t>
            </a:r>
            <a:r>
              <a:rPr lang="en-US" altLang="zh-CN" dirty="0">
                <a:solidFill>
                  <a:schemeClr val="bg1"/>
                </a:solidFill>
                <a:latin typeface="华文中宋" panose="02010600040101010101" charset="-122"/>
                <a:ea typeface="华文中宋" panose="02010600040101010101" charset="-122"/>
              </a:rPr>
              <a:t> 2</a:t>
            </a:r>
            <a:r>
              <a:rPr lang="zh-CN" altLang="en-US" dirty="0">
                <a:solidFill>
                  <a:schemeClr val="bg1"/>
                </a:solidFill>
                <a:latin typeface="华文中宋" panose="02010600040101010101" charset="-122"/>
                <a:ea typeface="华文中宋" panose="02010600040101010101" charset="-122"/>
              </a:rPr>
              <a:t>人</a:t>
            </a:r>
            <a:endParaRPr lang="zh-CN" altLang="en-US" dirty="0">
              <a:solidFill>
                <a:schemeClr val="bg1"/>
              </a:solidFill>
              <a:latin typeface="华文中宋" panose="02010600040101010101" charset="-122"/>
              <a:ea typeface="华文中宋" panose="02010600040101010101" charset="-122"/>
            </a:endParaRPr>
          </a:p>
        </p:txBody>
      </p:sp>
      <p:sp>
        <p:nvSpPr>
          <p:cNvPr id="27" name="矩形 26"/>
          <p:cNvSpPr/>
          <p:nvPr/>
        </p:nvSpPr>
        <p:spPr>
          <a:xfrm>
            <a:off x="830065" y="2736443"/>
            <a:ext cx="2432897" cy="1861185"/>
          </a:xfrm>
          <a:prstGeom prst="rect">
            <a:avLst/>
          </a:prstGeom>
        </p:spPr>
        <p:txBody>
          <a:bodyPr wrap="square">
            <a:spAutoFit/>
          </a:bodyPr>
          <a:lstStyle/>
          <a:p>
            <a:pPr>
              <a:lnSpc>
                <a:spcPct val="120000"/>
              </a:lnSpc>
            </a:pPr>
            <a:r>
              <a:rPr lang="zh-CN" altLang="en-US" sz="1600" b="1" dirty="0">
                <a:latin typeface="华文中宋" panose="02010600040101010101" charset="-122"/>
                <a:ea typeface="华文中宋" panose="02010600040101010101" charset="-122"/>
                <a:sym typeface="+mn-ea"/>
              </a:rPr>
              <a:t>项目职责：</a:t>
            </a:r>
            <a:r>
              <a:rPr lang="zh-CN" altLang="en-US" sz="1600" dirty="0">
                <a:latin typeface="华文中宋" panose="02010600040101010101" charset="-122"/>
                <a:ea typeface="华文中宋" panose="02010600040101010101" charset="-122"/>
                <a:sym typeface="+mn-ea"/>
              </a:rPr>
              <a:t>负责项目的整体实施、质量、进度与问题协调。在项目进行过程中交流沟通，对双方的意见进行明确，负责项目工作的有序开展；</a:t>
            </a:r>
            <a:endParaRPr lang="zh-CN" altLang="en-US" sz="1600" dirty="0">
              <a:latin typeface="华文中宋" panose="02010600040101010101" charset="-122"/>
              <a:ea typeface="华文中宋" panose="02010600040101010101" charset="-122"/>
            </a:endParaRPr>
          </a:p>
        </p:txBody>
      </p:sp>
      <p:sp>
        <p:nvSpPr>
          <p:cNvPr id="31" name="矩形 30"/>
          <p:cNvSpPr/>
          <p:nvPr/>
        </p:nvSpPr>
        <p:spPr>
          <a:xfrm>
            <a:off x="6196357" y="2793593"/>
            <a:ext cx="2432897" cy="1271270"/>
          </a:xfrm>
          <a:prstGeom prst="rect">
            <a:avLst/>
          </a:prstGeom>
        </p:spPr>
        <p:txBody>
          <a:bodyPr wrap="square">
            <a:spAutoFit/>
          </a:bodyPr>
          <a:lstStyle/>
          <a:p>
            <a:pPr>
              <a:lnSpc>
                <a:spcPct val="120000"/>
              </a:lnSpc>
            </a:pPr>
            <a:r>
              <a:rPr lang="zh-CN" altLang="en-US" sz="1600" b="1" dirty="0">
                <a:latin typeface="华文中宋" panose="02010600040101010101" charset="-122"/>
                <a:ea typeface="华文中宋" panose="02010600040101010101" charset="-122"/>
                <a:sym typeface="+mn-ea"/>
              </a:rPr>
              <a:t>项目职责：</a:t>
            </a:r>
            <a:r>
              <a:rPr lang="zh-CN" altLang="en-US" sz="1600" dirty="0">
                <a:latin typeface="华文中宋" panose="02010600040101010101" charset="-122"/>
                <a:ea typeface="华文中宋" panose="02010600040101010101" charset="-122"/>
                <a:sym typeface="+mn-ea"/>
              </a:rPr>
              <a:t>明确在项目工作中的前端工程师角色定位，配合设计师完成项目的页面前端执行工作。</a:t>
            </a:r>
            <a:endParaRPr lang="zh-CN" altLang="en-US" sz="1600" dirty="0">
              <a:latin typeface="华文中宋" panose="02010600040101010101" charset="-122"/>
              <a:ea typeface="华文中宋" panose="02010600040101010101" charset="-122"/>
            </a:endParaRPr>
          </a:p>
        </p:txBody>
      </p:sp>
      <p:sp>
        <p:nvSpPr>
          <p:cNvPr id="33" name="矩形 32"/>
          <p:cNvSpPr/>
          <p:nvPr/>
        </p:nvSpPr>
        <p:spPr>
          <a:xfrm>
            <a:off x="8928398" y="1833685"/>
            <a:ext cx="2432897" cy="2155825"/>
          </a:xfrm>
          <a:prstGeom prst="rect">
            <a:avLst/>
          </a:prstGeom>
        </p:spPr>
        <p:txBody>
          <a:bodyPr wrap="square">
            <a:spAutoFit/>
          </a:bodyPr>
          <a:lstStyle/>
          <a:p>
            <a:pPr>
              <a:lnSpc>
                <a:spcPct val="120000"/>
              </a:lnSpc>
            </a:pPr>
            <a:r>
              <a:rPr lang="zh-CN" altLang="en-US" sz="1600" b="1" dirty="0">
                <a:latin typeface="华文中宋" panose="02010600040101010101" charset="-122"/>
                <a:ea typeface="华文中宋" panose="02010600040101010101" charset="-122"/>
                <a:cs typeface="华文中宋" panose="02010600040101010101" charset="-122"/>
                <a:sym typeface="+mn-ea"/>
              </a:rPr>
              <a:t>项目职责：</a:t>
            </a:r>
            <a:r>
              <a:rPr lang="zh-CN" altLang="en-US" sz="1600" dirty="0">
                <a:latin typeface="华文中宋" panose="02010600040101010101" charset="-122"/>
                <a:ea typeface="华文中宋" panose="02010600040101010101" charset="-122"/>
                <a:cs typeface="华文中宋" panose="02010600040101010101" charset="-122"/>
                <a:sym typeface="+mn-ea"/>
              </a:rPr>
              <a:t>明确在项目工作中的程序开发工程师角色定位，完成项目所需的系统功能开发工作。并完成网站运行服务器的配置工作；</a:t>
            </a:r>
            <a:br>
              <a:rPr lang="en-US" altLang="zh-CN" sz="1600" dirty="0">
                <a:latin typeface="华文中宋" panose="02010600040101010101" charset="-122"/>
                <a:ea typeface="华文中宋" panose="02010600040101010101" charset="-122"/>
                <a:cs typeface="华文中宋" panose="02010600040101010101" charset="-122"/>
                <a:sym typeface="+mn-ea"/>
              </a:rPr>
            </a:br>
            <a:endParaRPr lang="zh-CN" altLang="en-US" sz="1600" dirty="0">
              <a:latin typeface="华文中宋" panose="02010600040101010101" charset="-122"/>
              <a:ea typeface="华文中宋" panose="02010600040101010101" charset="-122"/>
              <a:cs typeface="华文中宋" panose="02010600040101010101" charset="-122"/>
            </a:endParaRPr>
          </a:p>
        </p:txBody>
      </p:sp>
      <p:sp>
        <p:nvSpPr>
          <p:cNvPr id="2" name="矩形 1"/>
          <p:cNvSpPr/>
          <p:nvPr/>
        </p:nvSpPr>
        <p:spPr>
          <a:xfrm>
            <a:off x="3530720" y="1834108"/>
            <a:ext cx="2432897" cy="2451100"/>
          </a:xfrm>
          <a:prstGeom prst="rect">
            <a:avLst/>
          </a:prstGeom>
        </p:spPr>
        <p:txBody>
          <a:bodyPr wrap="square">
            <a:spAutoFit/>
          </a:bodyPr>
          <a:p>
            <a:pPr>
              <a:lnSpc>
                <a:spcPct val="120000"/>
              </a:lnSpc>
            </a:pPr>
            <a:r>
              <a:rPr lang="zh-CN" altLang="en-US" sz="1600" b="1" dirty="0">
                <a:latin typeface="华文中宋" panose="02010600040101010101" charset="-122"/>
                <a:ea typeface="华文中宋" panose="02010600040101010101" charset="-122"/>
                <a:sym typeface="+mn-ea"/>
              </a:rPr>
              <a:t>项目职责：</a:t>
            </a:r>
            <a:r>
              <a:rPr lang="zh-CN" altLang="en-US" sz="1600" dirty="0">
                <a:latin typeface="华文中宋" panose="02010600040101010101" charset="-122"/>
                <a:ea typeface="华文中宋" panose="02010600040101010101" charset="-122"/>
                <a:sym typeface="+mn-ea"/>
              </a:rPr>
              <a:t>明确在项目工作中的设计师角色定位，进行项目的整体视觉风格设计与动画设计工作。在进度时间内，分阶段的完成设计任务。及后期对反馈意见进行处理，最终完成项目的整体设计工作；</a:t>
            </a:r>
            <a:endParaRPr lang="zh-CN" altLang="en-US" sz="1600" dirty="0">
              <a:latin typeface="华文中宋" panose="02010600040101010101" charset="-122"/>
              <a:ea typeface="华文中宋"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nvCxnSpPr>
        <p:spPr>
          <a:xfrm flipH="1">
            <a:off x="2201552" y="2633980"/>
            <a:ext cx="4404988" cy="0"/>
          </a:xfrm>
          <a:prstGeom prst="line">
            <a:avLst/>
          </a:prstGeom>
          <a:ln>
            <a:gradFill flip="none" rotWithShape="1">
              <a:gsLst>
                <a:gs pos="0">
                  <a:srgbClr val="0A5DD6">
                    <a:alpha val="0"/>
                  </a:srgbClr>
                </a:gs>
                <a:gs pos="100000">
                  <a:srgbClr val="0A5DD6"/>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172494" y="305214"/>
            <a:ext cx="3008855"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2400" kern="0" dirty="0">
                <a:solidFill>
                  <a:srgbClr val="0A5DD6"/>
                </a:solidFill>
                <a:latin typeface="华文中宋" panose="02010600040101010101" charset="-122"/>
                <a:ea typeface="华文中宋" panose="02010600040101010101" charset="-122"/>
              </a:rPr>
              <a:t>服务保障</a:t>
            </a:r>
            <a:endParaRPr lang="zh-CN" altLang="en-US" sz="2400" kern="0" dirty="0">
              <a:solidFill>
                <a:srgbClr val="0A5DD6"/>
              </a:solidFill>
              <a:latin typeface="华文中宋" panose="02010600040101010101" charset="-122"/>
              <a:ea typeface="华文中宋" panose="02010600040101010101" charset="-122"/>
            </a:endParaRPr>
          </a:p>
        </p:txBody>
      </p:sp>
      <p:sp>
        <p:nvSpPr>
          <p:cNvPr id="5" name="椭圆 4"/>
          <p:cNvSpPr/>
          <p:nvPr/>
        </p:nvSpPr>
        <p:spPr>
          <a:xfrm rot="1264768">
            <a:off x="967447" y="1324734"/>
            <a:ext cx="1252375" cy="1252375"/>
          </a:xfrm>
          <a:prstGeom prst="ellipse">
            <a:avLst/>
          </a:prstGeom>
          <a:gradFill>
            <a:gsLst>
              <a:gs pos="0">
                <a:srgbClr val="0A5DD6">
                  <a:alpha val="61000"/>
                </a:srgbClr>
              </a:gs>
              <a:gs pos="100000">
                <a:srgbClr val="0A5DD6">
                  <a:alpha val="0"/>
                </a:srgbClr>
              </a:gs>
            </a:gsLst>
            <a:lin ang="5400000" scaled="1"/>
          </a:gradFill>
          <a:ln>
            <a:gradFill flip="none" rotWithShape="1">
              <a:gsLst>
                <a:gs pos="72000">
                  <a:srgbClr val="0A5DD6"/>
                </a:gs>
                <a:gs pos="0">
                  <a:srgbClr val="0A5DD6"/>
                </a:gs>
                <a:gs pos="99000">
                  <a:srgbClr val="0A5DD6">
                    <a:alpha val="0"/>
                  </a:srgb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1905410" y="1846374"/>
            <a:ext cx="6435026" cy="646331"/>
          </a:xfrm>
          <a:prstGeom prst="parallelogram">
            <a:avLst/>
          </a:prstGeom>
          <a:gradFill>
            <a:gsLst>
              <a:gs pos="0">
                <a:srgbClr val="0A5DD6"/>
              </a:gs>
              <a:gs pos="99000">
                <a:srgbClr val="0A5DD6">
                  <a:alpha val="28000"/>
                </a:srgbClr>
              </a:gs>
            </a:gsLst>
            <a:lin ang="0" scaled="1"/>
          </a:gradFill>
          <a:ln>
            <a:noFill/>
          </a:ln>
          <a:effectLst>
            <a:outerShdw blurRad="457200" dist="330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flipH="1">
            <a:off x="2403136" y="1330960"/>
            <a:ext cx="2740364" cy="0"/>
          </a:xfrm>
          <a:prstGeom prst="line">
            <a:avLst/>
          </a:prstGeom>
          <a:ln>
            <a:gradFill flip="none" rotWithShape="1">
              <a:gsLst>
                <a:gs pos="0">
                  <a:srgbClr val="0A5DD6">
                    <a:alpha val="0"/>
                  </a:srgbClr>
                </a:gs>
                <a:gs pos="100000">
                  <a:srgbClr val="0A5DD6"/>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5600072" y="1582420"/>
            <a:ext cx="2740364" cy="0"/>
          </a:xfrm>
          <a:prstGeom prst="line">
            <a:avLst/>
          </a:prstGeom>
          <a:ln>
            <a:gradFill flip="none" rotWithShape="1">
              <a:gsLst>
                <a:gs pos="0">
                  <a:srgbClr val="0A5DD6">
                    <a:alpha val="0"/>
                  </a:srgbClr>
                </a:gs>
                <a:gs pos="100000">
                  <a:srgbClr val="0A5DD6"/>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平行四边形 13"/>
          <p:cNvSpPr/>
          <p:nvPr/>
        </p:nvSpPr>
        <p:spPr>
          <a:xfrm>
            <a:off x="1925987" y="1854148"/>
            <a:ext cx="6435026" cy="646331"/>
          </a:xfrm>
          <a:prstGeom prst="parallelogram">
            <a:avLst/>
          </a:prstGeom>
          <a:gradFill>
            <a:gsLst>
              <a:gs pos="0">
                <a:srgbClr val="0A5DD6"/>
              </a:gs>
              <a:gs pos="99000">
                <a:srgbClr val="0A5DD6">
                  <a:alpha val="28000"/>
                </a:srgbClr>
              </a:gs>
            </a:gsLst>
            <a:lin ang="0" scaled="1"/>
          </a:gradFill>
          <a:ln>
            <a:noFill/>
          </a:ln>
          <a:effectLst>
            <a:outerShdw blurRad="457200" dist="330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flipH="1">
            <a:off x="4670432" y="2744041"/>
            <a:ext cx="4404988" cy="0"/>
          </a:xfrm>
          <a:prstGeom prst="line">
            <a:avLst/>
          </a:prstGeom>
          <a:ln>
            <a:gradFill flip="none" rotWithShape="1">
              <a:gsLst>
                <a:gs pos="0">
                  <a:srgbClr val="0A5DD6">
                    <a:alpha val="0"/>
                  </a:srgbClr>
                </a:gs>
                <a:gs pos="100000">
                  <a:srgbClr val="0A5DD6"/>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245246" y="1338735"/>
            <a:ext cx="1872206" cy="398780"/>
          </a:xfrm>
          <a:prstGeom prst="rect">
            <a:avLst/>
          </a:prstGeom>
          <a:noFill/>
        </p:spPr>
        <p:txBody>
          <a:bodyPr wrap="square" rtlCol="0">
            <a:spAutoFit/>
          </a:bodyPr>
          <a:lstStyle/>
          <a:p>
            <a:r>
              <a:rPr lang="zh-CN" altLang="en-US" sz="2000" dirty="0">
                <a:solidFill>
                  <a:srgbClr val="0A5DD6"/>
                </a:solidFill>
                <a:latin typeface="华文中宋" panose="02010600040101010101" charset="-122"/>
                <a:ea typeface="华文中宋" panose="02010600040101010101" charset="-122"/>
              </a:rPr>
              <a:t>售前</a:t>
            </a:r>
            <a:r>
              <a:rPr lang="zh-CN" altLang="en-US" sz="2000" dirty="0">
                <a:solidFill>
                  <a:srgbClr val="0A5DD6"/>
                </a:solidFill>
                <a:latin typeface="华文中宋" panose="02010600040101010101" charset="-122"/>
                <a:ea typeface="华文中宋" panose="02010600040101010101" charset="-122"/>
              </a:rPr>
              <a:t>服务</a:t>
            </a:r>
            <a:endParaRPr lang="zh-CN" altLang="en-US" sz="2000" dirty="0">
              <a:solidFill>
                <a:srgbClr val="0A5DD6"/>
              </a:solidFill>
              <a:latin typeface="华文中宋" panose="02010600040101010101" charset="-122"/>
              <a:ea typeface="华文中宋" panose="02010600040101010101" charset="-122"/>
            </a:endParaRPr>
          </a:p>
        </p:txBody>
      </p:sp>
      <p:sp>
        <p:nvSpPr>
          <p:cNvPr id="18" name="矩形 17"/>
          <p:cNvSpPr/>
          <p:nvPr/>
        </p:nvSpPr>
        <p:spPr>
          <a:xfrm>
            <a:off x="2035028" y="1820373"/>
            <a:ext cx="6325985" cy="386080"/>
          </a:xfrm>
          <a:prstGeom prst="rect">
            <a:avLst/>
          </a:prstGeom>
        </p:spPr>
        <p:txBody>
          <a:bodyPr wrap="square">
            <a:spAutoFit/>
          </a:bodyPr>
          <a:lstStyle/>
          <a:p>
            <a:pPr>
              <a:lnSpc>
                <a:spcPct val="120000"/>
              </a:lnSpc>
            </a:pPr>
            <a:r>
              <a:rPr lang="zh-CN" altLang="en-US" sz="1600" dirty="0">
                <a:solidFill>
                  <a:schemeClr val="bg1"/>
                </a:solidFill>
                <a:latin typeface="华文中宋" panose="02010600040101010101" charset="-122"/>
                <a:ea typeface="华文中宋" panose="02010600040101010101" charset="-122"/>
              </a:rPr>
              <a:t>提供免费上门服务，提供详尽的系统实施</a:t>
            </a:r>
            <a:r>
              <a:rPr lang="zh-CN" altLang="en-US" sz="1600" dirty="0">
                <a:solidFill>
                  <a:schemeClr val="bg1"/>
                </a:solidFill>
                <a:latin typeface="华文中宋" panose="02010600040101010101" charset="-122"/>
                <a:ea typeface="华文中宋" panose="02010600040101010101" charset="-122"/>
              </a:rPr>
              <a:t>方案。</a:t>
            </a:r>
            <a:endParaRPr lang="zh-CN" altLang="en-US" sz="1600" dirty="0">
              <a:solidFill>
                <a:schemeClr val="bg1"/>
              </a:solidFill>
              <a:latin typeface="华文中宋" panose="02010600040101010101" charset="-122"/>
              <a:ea typeface="华文中宋" panose="02010600040101010101" charset="-122"/>
            </a:endParaRPr>
          </a:p>
        </p:txBody>
      </p:sp>
      <p:cxnSp>
        <p:nvCxnSpPr>
          <p:cNvPr id="19" name="直接连接符 18"/>
          <p:cNvCxnSpPr/>
          <p:nvPr/>
        </p:nvCxnSpPr>
        <p:spPr>
          <a:xfrm flipH="1">
            <a:off x="5147952" y="4417590"/>
            <a:ext cx="4404988" cy="0"/>
          </a:xfrm>
          <a:prstGeom prst="line">
            <a:avLst/>
          </a:prstGeom>
          <a:ln>
            <a:gradFill flip="none" rotWithShape="1">
              <a:gsLst>
                <a:gs pos="0">
                  <a:srgbClr val="0A5DD6">
                    <a:alpha val="0"/>
                  </a:srgbClr>
                </a:gs>
                <a:gs pos="100000">
                  <a:srgbClr val="0A5DD6"/>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264768">
            <a:off x="3913847" y="3108344"/>
            <a:ext cx="1252375" cy="1252375"/>
          </a:xfrm>
          <a:prstGeom prst="ellipse">
            <a:avLst/>
          </a:prstGeom>
          <a:gradFill>
            <a:gsLst>
              <a:gs pos="0">
                <a:srgbClr val="0A5DD6">
                  <a:alpha val="61000"/>
                </a:srgbClr>
              </a:gs>
              <a:gs pos="100000">
                <a:srgbClr val="0A5DD6">
                  <a:alpha val="0"/>
                </a:srgbClr>
              </a:gs>
            </a:gsLst>
            <a:lin ang="5400000" scaled="1"/>
          </a:gradFill>
          <a:ln>
            <a:gradFill flip="none" rotWithShape="1">
              <a:gsLst>
                <a:gs pos="72000">
                  <a:srgbClr val="0A5DD6"/>
                </a:gs>
                <a:gs pos="0">
                  <a:srgbClr val="0A5DD6"/>
                </a:gs>
                <a:gs pos="99000">
                  <a:srgbClr val="0A5DD6">
                    <a:alpha val="0"/>
                  </a:srgb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4851810" y="3629984"/>
            <a:ext cx="6435026" cy="646331"/>
          </a:xfrm>
          <a:prstGeom prst="parallelogram">
            <a:avLst/>
          </a:prstGeom>
          <a:gradFill>
            <a:gsLst>
              <a:gs pos="0">
                <a:srgbClr val="0A5DD6"/>
              </a:gs>
              <a:gs pos="99000">
                <a:srgbClr val="0A5DD6">
                  <a:alpha val="28000"/>
                </a:srgbClr>
              </a:gs>
            </a:gsLst>
            <a:lin ang="0" scaled="1"/>
          </a:gradFill>
          <a:ln>
            <a:noFill/>
          </a:ln>
          <a:effectLst>
            <a:outerShdw blurRad="457200" dist="330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flipH="1">
            <a:off x="5349536" y="3114570"/>
            <a:ext cx="2740364" cy="0"/>
          </a:xfrm>
          <a:prstGeom prst="line">
            <a:avLst/>
          </a:prstGeom>
          <a:ln>
            <a:gradFill flip="none" rotWithShape="1">
              <a:gsLst>
                <a:gs pos="0">
                  <a:srgbClr val="0A5DD6">
                    <a:alpha val="0"/>
                  </a:srgbClr>
                </a:gs>
                <a:gs pos="100000">
                  <a:srgbClr val="0A5DD6"/>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8546472" y="3366030"/>
            <a:ext cx="2740364" cy="0"/>
          </a:xfrm>
          <a:prstGeom prst="line">
            <a:avLst/>
          </a:prstGeom>
          <a:ln>
            <a:gradFill flip="none" rotWithShape="1">
              <a:gsLst>
                <a:gs pos="0">
                  <a:srgbClr val="0A5DD6">
                    <a:alpha val="0"/>
                  </a:srgbClr>
                </a:gs>
                <a:gs pos="100000">
                  <a:srgbClr val="0A5DD6"/>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4" name="平行四边形 23"/>
          <p:cNvSpPr/>
          <p:nvPr/>
        </p:nvSpPr>
        <p:spPr>
          <a:xfrm>
            <a:off x="4872387" y="3637758"/>
            <a:ext cx="6435026" cy="646331"/>
          </a:xfrm>
          <a:prstGeom prst="parallelogram">
            <a:avLst/>
          </a:prstGeom>
          <a:gradFill>
            <a:gsLst>
              <a:gs pos="0">
                <a:srgbClr val="0A5DD6"/>
              </a:gs>
              <a:gs pos="99000">
                <a:srgbClr val="0A5DD6">
                  <a:alpha val="28000"/>
                </a:srgbClr>
              </a:gs>
            </a:gsLst>
            <a:lin ang="0" scaled="1"/>
          </a:gradFill>
          <a:ln>
            <a:noFill/>
          </a:ln>
          <a:effectLst>
            <a:outerShdw blurRad="457200" dist="330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p:nvPr/>
        </p:nvCxnSpPr>
        <p:spPr>
          <a:xfrm flipH="1">
            <a:off x="7616832" y="4527651"/>
            <a:ext cx="4404988" cy="0"/>
          </a:xfrm>
          <a:prstGeom prst="line">
            <a:avLst/>
          </a:prstGeom>
          <a:ln>
            <a:gradFill flip="none" rotWithShape="1">
              <a:gsLst>
                <a:gs pos="0">
                  <a:srgbClr val="0A5DD6">
                    <a:alpha val="0"/>
                  </a:srgbClr>
                </a:gs>
                <a:gs pos="100000">
                  <a:srgbClr val="0A5DD6"/>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5191646" y="3122345"/>
            <a:ext cx="1872206" cy="398780"/>
          </a:xfrm>
          <a:prstGeom prst="rect">
            <a:avLst/>
          </a:prstGeom>
          <a:noFill/>
        </p:spPr>
        <p:txBody>
          <a:bodyPr wrap="square" rtlCol="0">
            <a:spAutoFit/>
          </a:bodyPr>
          <a:lstStyle/>
          <a:p>
            <a:r>
              <a:rPr lang="zh-CN" altLang="en-US" sz="2000" dirty="0">
                <a:solidFill>
                  <a:srgbClr val="0A5DD6"/>
                </a:solidFill>
                <a:latin typeface="华文中宋" panose="02010600040101010101" charset="-122"/>
                <a:ea typeface="华文中宋" panose="02010600040101010101" charset="-122"/>
              </a:rPr>
              <a:t>售中服务</a:t>
            </a:r>
            <a:endParaRPr lang="zh-CN" altLang="en-US" sz="2000" dirty="0">
              <a:solidFill>
                <a:srgbClr val="0A5DD6"/>
              </a:solidFill>
              <a:latin typeface="华文中宋" panose="02010600040101010101" charset="-122"/>
              <a:ea typeface="华文中宋" panose="02010600040101010101" charset="-122"/>
            </a:endParaRPr>
          </a:p>
        </p:txBody>
      </p:sp>
      <p:sp>
        <p:nvSpPr>
          <p:cNvPr id="27" name="矩形 26"/>
          <p:cNvSpPr/>
          <p:nvPr/>
        </p:nvSpPr>
        <p:spPr>
          <a:xfrm>
            <a:off x="4981428" y="3603983"/>
            <a:ext cx="6325985" cy="386080"/>
          </a:xfrm>
          <a:prstGeom prst="rect">
            <a:avLst/>
          </a:prstGeom>
        </p:spPr>
        <p:txBody>
          <a:bodyPr wrap="square">
            <a:spAutoFit/>
          </a:bodyPr>
          <a:lstStyle/>
          <a:p>
            <a:pPr>
              <a:lnSpc>
                <a:spcPct val="120000"/>
              </a:lnSpc>
            </a:pPr>
            <a:r>
              <a:rPr lang="zh-CN" altLang="en-US" sz="1600" dirty="0">
                <a:solidFill>
                  <a:schemeClr val="bg1"/>
                </a:solidFill>
                <a:latin typeface="华文中宋" panose="02010600040101010101" charset="-122"/>
                <a:ea typeface="华文中宋" panose="02010600040101010101" charset="-122"/>
              </a:rPr>
              <a:t>提供一对一产品经理，实时进行项目跟踪与对接。</a:t>
            </a:r>
            <a:endParaRPr lang="zh-CN" altLang="en-US" sz="1600" dirty="0">
              <a:solidFill>
                <a:schemeClr val="bg1"/>
              </a:solidFill>
              <a:latin typeface="华文中宋" panose="02010600040101010101" charset="-122"/>
              <a:ea typeface="华文中宋" panose="02010600040101010101" charset="-122"/>
            </a:endParaRPr>
          </a:p>
        </p:txBody>
      </p:sp>
      <p:cxnSp>
        <p:nvCxnSpPr>
          <p:cNvPr id="28" name="直接连接符 27"/>
          <p:cNvCxnSpPr/>
          <p:nvPr/>
        </p:nvCxnSpPr>
        <p:spPr>
          <a:xfrm flipH="1">
            <a:off x="2201552" y="6233963"/>
            <a:ext cx="4404988" cy="0"/>
          </a:xfrm>
          <a:prstGeom prst="line">
            <a:avLst/>
          </a:prstGeom>
          <a:ln>
            <a:gradFill flip="none" rotWithShape="1">
              <a:gsLst>
                <a:gs pos="0">
                  <a:srgbClr val="0A5DD6">
                    <a:alpha val="0"/>
                  </a:srgbClr>
                </a:gs>
                <a:gs pos="100000">
                  <a:srgbClr val="0A5DD6"/>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rot="1264768">
            <a:off x="967447" y="4924717"/>
            <a:ext cx="1252375" cy="1252375"/>
          </a:xfrm>
          <a:prstGeom prst="ellipse">
            <a:avLst/>
          </a:prstGeom>
          <a:gradFill>
            <a:gsLst>
              <a:gs pos="0">
                <a:srgbClr val="0A5DD6">
                  <a:alpha val="61000"/>
                </a:srgbClr>
              </a:gs>
              <a:gs pos="100000">
                <a:srgbClr val="0A5DD6">
                  <a:alpha val="0"/>
                </a:srgbClr>
              </a:gs>
            </a:gsLst>
            <a:lin ang="5400000" scaled="1"/>
          </a:gradFill>
          <a:ln>
            <a:gradFill flip="none" rotWithShape="1">
              <a:gsLst>
                <a:gs pos="72000">
                  <a:srgbClr val="0A5DD6"/>
                </a:gs>
                <a:gs pos="0">
                  <a:srgbClr val="0A5DD6"/>
                </a:gs>
                <a:gs pos="99000">
                  <a:srgbClr val="0A5DD6">
                    <a:alpha val="0"/>
                  </a:srgb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平行四边形 29"/>
          <p:cNvSpPr/>
          <p:nvPr/>
        </p:nvSpPr>
        <p:spPr>
          <a:xfrm>
            <a:off x="1905410" y="5446357"/>
            <a:ext cx="6435026" cy="646331"/>
          </a:xfrm>
          <a:prstGeom prst="parallelogram">
            <a:avLst/>
          </a:prstGeom>
          <a:gradFill>
            <a:gsLst>
              <a:gs pos="0">
                <a:srgbClr val="0A5DD6"/>
              </a:gs>
              <a:gs pos="99000">
                <a:srgbClr val="0A5DD6">
                  <a:alpha val="28000"/>
                </a:srgbClr>
              </a:gs>
            </a:gsLst>
            <a:lin ang="0" scaled="1"/>
          </a:gradFill>
          <a:ln>
            <a:noFill/>
          </a:ln>
          <a:effectLst>
            <a:outerShdw blurRad="457200" dist="330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 name="直接连接符 30"/>
          <p:cNvCxnSpPr/>
          <p:nvPr/>
        </p:nvCxnSpPr>
        <p:spPr>
          <a:xfrm flipH="1">
            <a:off x="2403136" y="4930943"/>
            <a:ext cx="2740364" cy="0"/>
          </a:xfrm>
          <a:prstGeom prst="line">
            <a:avLst/>
          </a:prstGeom>
          <a:ln>
            <a:gradFill flip="none" rotWithShape="1">
              <a:gsLst>
                <a:gs pos="0">
                  <a:srgbClr val="0A5DD6">
                    <a:alpha val="0"/>
                  </a:srgbClr>
                </a:gs>
                <a:gs pos="100000">
                  <a:srgbClr val="0A5DD6"/>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5600072" y="5182403"/>
            <a:ext cx="2740364" cy="0"/>
          </a:xfrm>
          <a:prstGeom prst="line">
            <a:avLst/>
          </a:prstGeom>
          <a:ln>
            <a:gradFill flip="none" rotWithShape="1">
              <a:gsLst>
                <a:gs pos="0">
                  <a:srgbClr val="0A5DD6">
                    <a:alpha val="0"/>
                  </a:srgbClr>
                </a:gs>
                <a:gs pos="100000">
                  <a:srgbClr val="0A5DD6"/>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3" name="平行四边形 32"/>
          <p:cNvSpPr/>
          <p:nvPr/>
        </p:nvSpPr>
        <p:spPr>
          <a:xfrm>
            <a:off x="1925987" y="5454131"/>
            <a:ext cx="6435026" cy="646331"/>
          </a:xfrm>
          <a:prstGeom prst="parallelogram">
            <a:avLst/>
          </a:prstGeom>
          <a:gradFill>
            <a:gsLst>
              <a:gs pos="0">
                <a:srgbClr val="0A5DD6"/>
              </a:gs>
              <a:gs pos="99000">
                <a:srgbClr val="0A5DD6">
                  <a:alpha val="28000"/>
                </a:srgbClr>
              </a:gs>
            </a:gsLst>
            <a:lin ang="0" scaled="1"/>
          </a:gradFill>
          <a:ln>
            <a:noFill/>
          </a:ln>
          <a:effectLst>
            <a:outerShdw blurRad="457200" dist="330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p:nvPr/>
        </p:nvCxnSpPr>
        <p:spPr>
          <a:xfrm flipH="1">
            <a:off x="4670432" y="6344024"/>
            <a:ext cx="4404988" cy="0"/>
          </a:xfrm>
          <a:prstGeom prst="line">
            <a:avLst/>
          </a:prstGeom>
          <a:ln>
            <a:gradFill flip="none" rotWithShape="1">
              <a:gsLst>
                <a:gs pos="0">
                  <a:srgbClr val="0A5DD6">
                    <a:alpha val="0"/>
                  </a:srgbClr>
                </a:gs>
                <a:gs pos="100000">
                  <a:srgbClr val="0A5DD6"/>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2245246" y="4938718"/>
            <a:ext cx="1872206" cy="398780"/>
          </a:xfrm>
          <a:prstGeom prst="rect">
            <a:avLst/>
          </a:prstGeom>
          <a:noFill/>
        </p:spPr>
        <p:txBody>
          <a:bodyPr wrap="square" rtlCol="0">
            <a:spAutoFit/>
          </a:bodyPr>
          <a:lstStyle/>
          <a:p>
            <a:r>
              <a:rPr lang="zh-CN" altLang="en-US" sz="2000" dirty="0">
                <a:solidFill>
                  <a:srgbClr val="0A5DD6"/>
                </a:solidFill>
                <a:latin typeface="华文中宋" panose="02010600040101010101" charset="-122"/>
                <a:ea typeface="华文中宋" panose="02010600040101010101" charset="-122"/>
              </a:rPr>
              <a:t>售后服务</a:t>
            </a:r>
            <a:endParaRPr lang="zh-CN" altLang="en-US" sz="2000" dirty="0">
              <a:solidFill>
                <a:srgbClr val="0A5DD6"/>
              </a:solidFill>
              <a:latin typeface="华文中宋" panose="02010600040101010101" charset="-122"/>
              <a:ea typeface="华文中宋" panose="02010600040101010101" charset="-122"/>
            </a:endParaRPr>
          </a:p>
        </p:txBody>
      </p:sp>
      <p:sp>
        <p:nvSpPr>
          <p:cNvPr id="36" name="矩形 35"/>
          <p:cNvSpPr/>
          <p:nvPr/>
        </p:nvSpPr>
        <p:spPr>
          <a:xfrm>
            <a:off x="2035028" y="5420356"/>
            <a:ext cx="6325985" cy="386080"/>
          </a:xfrm>
          <a:prstGeom prst="rect">
            <a:avLst/>
          </a:prstGeom>
        </p:spPr>
        <p:txBody>
          <a:bodyPr wrap="square">
            <a:spAutoFit/>
          </a:bodyPr>
          <a:lstStyle/>
          <a:p>
            <a:pPr>
              <a:lnSpc>
                <a:spcPct val="120000"/>
              </a:lnSpc>
            </a:pPr>
            <a:r>
              <a:rPr lang="zh-CN" altLang="en-US" sz="1600" dirty="0">
                <a:solidFill>
                  <a:schemeClr val="bg1"/>
                </a:solidFill>
                <a:latin typeface="华文中宋" panose="02010600040101010101" charset="-122"/>
                <a:ea typeface="华文中宋" panose="02010600040101010101" charset="-122"/>
              </a:rPr>
              <a:t>不限次数提供网站问题诊断，网站改进</a:t>
            </a:r>
            <a:r>
              <a:rPr lang="zh-CN" altLang="en-US" sz="1600" dirty="0">
                <a:solidFill>
                  <a:schemeClr val="bg1"/>
                </a:solidFill>
                <a:latin typeface="华文中宋" panose="02010600040101010101" charset="-122"/>
                <a:ea typeface="华文中宋" panose="02010600040101010101" charset="-122"/>
              </a:rPr>
              <a:t>建议。</a:t>
            </a:r>
            <a:endParaRPr lang="zh-CN" altLang="en-US" sz="1600" dirty="0">
              <a:solidFill>
                <a:schemeClr val="bg1"/>
              </a:solidFill>
              <a:latin typeface="华文中宋" panose="02010600040101010101" charset="-122"/>
              <a:ea typeface="华文中宋" panose="02010600040101010101" charset="-122"/>
            </a:endParaRPr>
          </a:p>
        </p:txBody>
      </p:sp>
      <p:sp>
        <p:nvSpPr>
          <p:cNvPr id="37" name="iconfont-1124-720264"/>
          <p:cNvSpPr/>
          <p:nvPr/>
        </p:nvSpPr>
        <p:spPr>
          <a:xfrm>
            <a:off x="4208181" y="3474302"/>
            <a:ext cx="609685" cy="426780"/>
          </a:xfrm>
          <a:custGeom>
            <a:avLst/>
            <a:gdLst>
              <a:gd name="T0" fmla="*/ 7733 w 10666"/>
              <a:gd name="T1" fmla="*/ 3733 h 7466"/>
              <a:gd name="T2" fmla="*/ 9061 w 10666"/>
              <a:gd name="T3" fmla="*/ 2400 h 7466"/>
              <a:gd name="T4" fmla="*/ 7733 w 10666"/>
              <a:gd name="T5" fmla="*/ 1066 h 7466"/>
              <a:gd name="T6" fmla="*/ 6400 w 10666"/>
              <a:gd name="T7" fmla="*/ 2400 h 7466"/>
              <a:gd name="T8" fmla="*/ 7733 w 10666"/>
              <a:gd name="T9" fmla="*/ 3733 h 7466"/>
              <a:gd name="T10" fmla="*/ 3733 w 10666"/>
              <a:gd name="T11" fmla="*/ 3200 h 7466"/>
              <a:gd name="T12" fmla="*/ 5328 w 10666"/>
              <a:gd name="T13" fmla="*/ 1600 h 7466"/>
              <a:gd name="T14" fmla="*/ 3733 w 10666"/>
              <a:gd name="T15" fmla="*/ 0 h 7466"/>
              <a:gd name="T16" fmla="*/ 2133 w 10666"/>
              <a:gd name="T17" fmla="*/ 1600 h 7466"/>
              <a:gd name="T18" fmla="*/ 3733 w 10666"/>
              <a:gd name="T19" fmla="*/ 3200 h 7466"/>
              <a:gd name="T20" fmla="*/ 7733 w 10666"/>
              <a:gd name="T21" fmla="*/ 4800 h 7466"/>
              <a:gd name="T22" fmla="*/ 4800 w 10666"/>
              <a:gd name="T23" fmla="*/ 6266 h 7466"/>
              <a:gd name="T24" fmla="*/ 4800 w 10666"/>
              <a:gd name="T25" fmla="*/ 7466 h 7466"/>
              <a:gd name="T26" fmla="*/ 10666 w 10666"/>
              <a:gd name="T27" fmla="*/ 7466 h 7466"/>
              <a:gd name="T28" fmla="*/ 10666 w 10666"/>
              <a:gd name="T29" fmla="*/ 6266 h 7466"/>
              <a:gd name="T30" fmla="*/ 7733 w 10666"/>
              <a:gd name="T31" fmla="*/ 4800 h 7466"/>
              <a:gd name="T32" fmla="*/ 3733 w 10666"/>
              <a:gd name="T33" fmla="*/ 4266 h 7466"/>
              <a:gd name="T34" fmla="*/ 0 w 10666"/>
              <a:gd name="T35" fmla="*/ 6133 h 7466"/>
              <a:gd name="T36" fmla="*/ 0 w 10666"/>
              <a:gd name="T37" fmla="*/ 7466 h 7466"/>
              <a:gd name="T38" fmla="*/ 3733 w 10666"/>
              <a:gd name="T39" fmla="*/ 7466 h 7466"/>
              <a:gd name="T40" fmla="*/ 3733 w 10666"/>
              <a:gd name="T41" fmla="*/ 6266 h 7466"/>
              <a:gd name="T42" fmla="*/ 4997 w 10666"/>
              <a:gd name="T43" fmla="*/ 4416 h 7466"/>
              <a:gd name="T44" fmla="*/ 3733 w 10666"/>
              <a:gd name="T45" fmla="*/ 4266 h 7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66" h="7466">
                <a:moveTo>
                  <a:pt x="7733" y="3733"/>
                </a:moveTo>
                <a:cubicBezTo>
                  <a:pt x="8469" y="3733"/>
                  <a:pt x="9061" y="3136"/>
                  <a:pt x="9061" y="2400"/>
                </a:cubicBezTo>
                <a:cubicBezTo>
                  <a:pt x="9061" y="1664"/>
                  <a:pt x="8469" y="1066"/>
                  <a:pt x="7733" y="1066"/>
                </a:cubicBezTo>
                <a:cubicBezTo>
                  <a:pt x="6997" y="1066"/>
                  <a:pt x="6400" y="1664"/>
                  <a:pt x="6400" y="2400"/>
                </a:cubicBezTo>
                <a:cubicBezTo>
                  <a:pt x="6400" y="3136"/>
                  <a:pt x="6997" y="3733"/>
                  <a:pt x="7733" y="3733"/>
                </a:cubicBezTo>
                <a:close/>
                <a:moveTo>
                  <a:pt x="3733" y="3200"/>
                </a:moveTo>
                <a:cubicBezTo>
                  <a:pt x="4618" y="3200"/>
                  <a:pt x="5328" y="2485"/>
                  <a:pt x="5328" y="1600"/>
                </a:cubicBezTo>
                <a:cubicBezTo>
                  <a:pt x="5328" y="714"/>
                  <a:pt x="4618" y="0"/>
                  <a:pt x="3733" y="0"/>
                </a:cubicBezTo>
                <a:cubicBezTo>
                  <a:pt x="2848" y="0"/>
                  <a:pt x="2133" y="714"/>
                  <a:pt x="2133" y="1600"/>
                </a:cubicBezTo>
                <a:cubicBezTo>
                  <a:pt x="2133" y="2485"/>
                  <a:pt x="2848" y="3200"/>
                  <a:pt x="3733" y="3200"/>
                </a:cubicBezTo>
                <a:close/>
                <a:moveTo>
                  <a:pt x="7733" y="4800"/>
                </a:moveTo>
                <a:cubicBezTo>
                  <a:pt x="6757" y="4800"/>
                  <a:pt x="4800" y="5290"/>
                  <a:pt x="4800" y="6266"/>
                </a:cubicBezTo>
                <a:lnTo>
                  <a:pt x="4800" y="7466"/>
                </a:lnTo>
                <a:lnTo>
                  <a:pt x="10666" y="7466"/>
                </a:lnTo>
                <a:lnTo>
                  <a:pt x="10666" y="6266"/>
                </a:lnTo>
                <a:cubicBezTo>
                  <a:pt x="10666" y="5290"/>
                  <a:pt x="8709" y="4800"/>
                  <a:pt x="7733" y="4800"/>
                </a:cubicBezTo>
                <a:close/>
                <a:moveTo>
                  <a:pt x="3733" y="4266"/>
                </a:moveTo>
                <a:cubicBezTo>
                  <a:pt x="2490" y="4266"/>
                  <a:pt x="0" y="4890"/>
                  <a:pt x="0" y="6133"/>
                </a:cubicBezTo>
                <a:lnTo>
                  <a:pt x="0" y="7466"/>
                </a:lnTo>
                <a:lnTo>
                  <a:pt x="3733" y="7466"/>
                </a:lnTo>
                <a:lnTo>
                  <a:pt x="3733" y="6266"/>
                </a:lnTo>
                <a:cubicBezTo>
                  <a:pt x="3733" y="5813"/>
                  <a:pt x="3909" y="5018"/>
                  <a:pt x="4997" y="4416"/>
                </a:cubicBezTo>
                <a:cubicBezTo>
                  <a:pt x="4533" y="4320"/>
                  <a:pt x="4085" y="4266"/>
                  <a:pt x="3733" y="4266"/>
                </a:cubicBezTo>
                <a:close/>
              </a:path>
            </a:pathLst>
          </a:custGeom>
          <a:solidFill>
            <a:srgbClr val="1D7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arget_126420"/>
          <p:cNvSpPr/>
          <p:nvPr/>
        </p:nvSpPr>
        <p:spPr>
          <a:xfrm>
            <a:off x="1285436" y="1646649"/>
            <a:ext cx="609685" cy="608543"/>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1D7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argeting_269004"/>
          <p:cNvSpPr/>
          <p:nvPr/>
        </p:nvSpPr>
        <p:spPr>
          <a:xfrm>
            <a:off x="1285435" y="5246527"/>
            <a:ext cx="609685" cy="608754"/>
          </a:xfrm>
          <a:custGeom>
            <a:avLst/>
            <a:gdLst>
              <a:gd name="connsiteX0" fmla="*/ 312566 w 607611"/>
              <a:gd name="connsiteY0" fmla="*/ 199350 h 606684"/>
              <a:gd name="connsiteX1" fmla="*/ 317461 w 607611"/>
              <a:gd name="connsiteY1" fmla="*/ 212594 h 606684"/>
              <a:gd name="connsiteX2" fmla="*/ 272871 w 607611"/>
              <a:gd name="connsiteY2" fmla="*/ 257127 h 606684"/>
              <a:gd name="connsiteX3" fmla="*/ 248307 w 607611"/>
              <a:gd name="connsiteY3" fmla="*/ 308503 h 606684"/>
              <a:gd name="connsiteX4" fmla="*/ 298504 w 607611"/>
              <a:gd name="connsiteY4" fmla="*/ 358724 h 606684"/>
              <a:gd name="connsiteX5" fmla="*/ 349947 w 607611"/>
              <a:gd name="connsiteY5" fmla="*/ 334102 h 606684"/>
              <a:gd name="connsiteX6" fmla="*/ 394538 w 607611"/>
              <a:gd name="connsiteY6" fmla="*/ 289570 h 606684"/>
              <a:gd name="connsiteX7" fmla="*/ 407799 w 607611"/>
              <a:gd name="connsiteY7" fmla="*/ 294459 h 606684"/>
              <a:gd name="connsiteX8" fmla="*/ 298682 w 607611"/>
              <a:gd name="connsiteY8" fmla="*/ 407701 h 606684"/>
              <a:gd name="connsiteX9" fmla="*/ 199177 w 607611"/>
              <a:gd name="connsiteY9" fmla="*/ 308325 h 606684"/>
              <a:gd name="connsiteX10" fmla="*/ 312566 w 607611"/>
              <a:gd name="connsiteY10" fmla="*/ 199350 h 606684"/>
              <a:gd name="connsiteX11" fmla="*/ 289073 w 607611"/>
              <a:gd name="connsiteY11" fmla="*/ 119424 h 606684"/>
              <a:gd name="connsiteX12" fmla="*/ 379882 w 607611"/>
              <a:gd name="connsiteY12" fmla="*/ 135456 h 606684"/>
              <a:gd name="connsiteX13" fmla="*/ 382196 w 607611"/>
              <a:gd name="connsiteY13" fmla="*/ 147989 h 606684"/>
              <a:gd name="connsiteX14" fmla="*/ 356564 w 607611"/>
              <a:gd name="connsiteY14" fmla="*/ 173587 h 606684"/>
              <a:gd name="connsiteX15" fmla="*/ 348465 w 607611"/>
              <a:gd name="connsiteY15" fmla="*/ 175454 h 606684"/>
              <a:gd name="connsiteX16" fmla="*/ 168058 w 607611"/>
              <a:gd name="connsiteY16" fmla="*/ 300691 h 606684"/>
              <a:gd name="connsiteX17" fmla="*/ 306367 w 607611"/>
              <a:gd name="connsiteY17" fmla="*/ 438904 h 606684"/>
              <a:gd name="connsiteX18" fmla="*/ 431770 w 607611"/>
              <a:gd name="connsiteY18" fmla="*/ 258649 h 606684"/>
              <a:gd name="connsiteX19" fmla="*/ 433639 w 607611"/>
              <a:gd name="connsiteY19" fmla="*/ 250560 h 606684"/>
              <a:gd name="connsiteX20" fmla="*/ 459272 w 607611"/>
              <a:gd name="connsiteY20" fmla="*/ 225051 h 606684"/>
              <a:gd name="connsiteX21" fmla="*/ 471821 w 607611"/>
              <a:gd name="connsiteY21" fmla="*/ 227273 h 606684"/>
              <a:gd name="connsiteX22" fmla="*/ 309749 w 607611"/>
              <a:gd name="connsiteY22" fmla="*/ 487701 h 606684"/>
              <a:gd name="connsiteX23" fmla="*/ 119107 w 607611"/>
              <a:gd name="connsiteY23" fmla="*/ 297313 h 606684"/>
              <a:gd name="connsiteX24" fmla="*/ 289073 w 607611"/>
              <a:gd name="connsiteY24" fmla="*/ 119424 h 606684"/>
              <a:gd name="connsiteX25" fmla="*/ 565287 w 607611"/>
              <a:gd name="connsiteY25" fmla="*/ 18863 h 606684"/>
              <a:gd name="connsiteX26" fmla="*/ 581833 w 607611"/>
              <a:gd name="connsiteY26" fmla="*/ 25660 h 606684"/>
              <a:gd name="connsiteX27" fmla="*/ 581833 w 607611"/>
              <a:gd name="connsiteY27" fmla="*/ 58714 h 606684"/>
              <a:gd name="connsiteX28" fmla="*/ 320218 w 607611"/>
              <a:gd name="connsiteY28" fmla="*/ 319856 h 606684"/>
              <a:gd name="connsiteX29" fmla="*/ 287105 w 607611"/>
              <a:gd name="connsiteY29" fmla="*/ 319856 h 606684"/>
              <a:gd name="connsiteX30" fmla="*/ 287105 w 607611"/>
              <a:gd name="connsiteY30" fmla="*/ 286891 h 606684"/>
              <a:gd name="connsiteX31" fmla="*/ 548808 w 607611"/>
              <a:gd name="connsiteY31" fmla="*/ 25660 h 606684"/>
              <a:gd name="connsiteX32" fmla="*/ 565287 w 607611"/>
              <a:gd name="connsiteY32" fmla="*/ 18863 h 606684"/>
              <a:gd name="connsiteX33" fmla="*/ 313851 w 607611"/>
              <a:gd name="connsiteY33" fmla="*/ 143 h 606684"/>
              <a:gd name="connsiteX34" fmla="*/ 468340 w 607611"/>
              <a:gd name="connsiteY34" fmla="*/ 48769 h 606684"/>
              <a:gd name="connsiteX35" fmla="*/ 469587 w 607611"/>
              <a:gd name="connsiteY35" fmla="*/ 60767 h 606684"/>
              <a:gd name="connsiteX36" fmla="*/ 416893 w 607611"/>
              <a:gd name="connsiteY36" fmla="*/ 113380 h 606684"/>
              <a:gd name="connsiteX37" fmla="*/ 407725 w 607611"/>
              <a:gd name="connsiteY37" fmla="*/ 114713 h 606684"/>
              <a:gd name="connsiteX38" fmla="*/ 87916 w 607611"/>
              <a:gd name="connsiteY38" fmla="*/ 298680 h 606684"/>
              <a:gd name="connsiteX39" fmla="*/ 308480 w 607611"/>
              <a:gd name="connsiteY39" fmla="*/ 518818 h 606684"/>
              <a:gd name="connsiteX40" fmla="*/ 492729 w 607611"/>
              <a:gd name="connsiteY40" fmla="*/ 199587 h 606684"/>
              <a:gd name="connsiteX41" fmla="*/ 494064 w 607611"/>
              <a:gd name="connsiteY41" fmla="*/ 190344 h 606684"/>
              <a:gd name="connsiteX42" fmla="*/ 546668 w 607611"/>
              <a:gd name="connsiteY42" fmla="*/ 137731 h 606684"/>
              <a:gd name="connsiteX43" fmla="*/ 558684 w 607611"/>
              <a:gd name="connsiteY43" fmla="*/ 138975 h 606684"/>
              <a:gd name="connsiteX44" fmla="*/ 313376 w 607611"/>
              <a:gd name="connsiteY44" fmla="*/ 606536 h 606684"/>
              <a:gd name="connsiteX45" fmla="*/ 154 w 607611"/>
              <a:gd name="connsiteY45" fmla="*/ 293703 h 606684"/>
              <a:gd name="connsiteX46" fmla="*/ 313851 w 607611"/>
              <a:gd name="connsiteY46" fmla="*/ 143 h 60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7611" h="606684">
                <a:moveTo>
                  <a:pt x="312566" y="199350"/>
                </a:moveTo>
                <a:cubicBezTo>
                  <a:pt x="319241" y="199883"/>
                  <a:pt x="322179" y="207883"/>
                  <a:pt x="317461" y="212594"/>
                </a:cubicBezTo>
                <a:lnTo>
                  <a:pt x="272871" y="257127"/>
                </a:lnTo>
                <a:cubicBezTo>
                  <a:pt x="256584" y="267971"/>
                  <a:pt x="246348" y="287170"/>
                  <a:pt x="248307" y="308503"/>
                </a:cubicBezTo>
                <a:cubicBezTo>
                  <a:pt x="250710" y="334991"/>
                  <a:pt x="272070" y="356324"/>
                  <a:pt x="298504" y="358724"/>
                </a:cubicBezTo>
                <a:cubicBezTo>
                  <a:pt x="319864" y="360591"/>
                  <a:pt x="339089" y="350369"/>
                  <a:pt x="349947" y="334102"/>
                </a:cubicBezTo>
                <a:lnTo>
                  <a:pt x="394538" y="289570"/>
                </a:lnTo>
                <a:cubicBezTo>
                  <a:pt x="399255" y="284859"/>
                  <a:pt x="407265" y="287881"/>
                  <a:pt x="407799" y="294459"/>
                </a:cubicBezTo>
                <a:cubicBezTo>
                  <a:pt x="413228" y="357213"/>
                  <a:pt x="361874" y="410634"/>
                  <a:pt x="298682" y="407701"/>
                </a:cubicBezTo>
                <a:cubicBezTo>
                  <a:pt x="245191" y="405212"/>
                  <a:pt x="201758" y="361835"/>
                  <a:pt x="199177" y="308325"/>
                </a:cubicBezTo>
                <a:cubicBezTo>
                  <a:pt x="196240" y="245216"/>
                  <a:pt x="249820" y="193928"/>
                  <a:pt x="312566" y="199350"/>
                </a:cubicBezTo>
                <a:close/>
                <a:moveTo>
                  <a:pt x="289073" y="119424"/>
                </a:moveTo>
                <a:cubicBezTo>
                  <a:pt x="318821" y="116974"/>
                  <a:pt x="349866" y="121813"/>
                  <a:pt x="379882" y="135456"/>
                </a:cubicBezTo>
                <a:cubicBezTo>
                  <a:pt x="384866" y="137679"/>
                  <a:pt x="386023" y="144167"/>
                  <a:pt x="382196" y="147989"/>
                </a:cubicBezTo>
                <a:lnTo>
                  <a:pt x="356564" y="173587"/>
                </a:lnTo>
                <a:cubicBezTo>
                  <a:pt x="354428" y="175721"/>
                  <a:pt x="351313" y="176432"/>
                  <a:pt x="348465" y="175454"/>
                </a:cubicBezTo>
                <a:cubicBezTo>
                  <a:pt x="260887" y="144789"/>
                  <a:pt x="169749" y="209585"/>
                  <a:pt x="168058" y="300691"/>
                </a:cubicBezTo>
                <a:cubicBezTo>
                  <a:pt x="166545" y="377575"/>
                  <a:pt x="229469" y="440415"/>
                  <a:pt x="306367" y="438904"/>
                </a:cubicBezTo>
                <a:cubicBezTo>
                  <a:pt x="397416" y="437127"/>
                  <a:pt x="462565" y="346288"/>
                  <a:pt x="431770" y="258649"/>
                </a:cubicBezTo>
                <a:cubicBezTo>
                  <a:pt x="430791" y="255805"/>
                  <a:pt x="431503" y="252694"/>
                  <a:pt x="433639" y="250560"/>
                </a:cubicBezTo>
                <a:lnTo>
                  <a:pt x="459272" y="225051"/>
                </a:lnTo>
                <a:cubicBezTo>
                  <a:pt x="463099" y="221140"/>
                  <a:pt x="469596" y="222296"/>
                  <a:pt x="471821" y="227273"/>
                </a:cubicBezTo>
                <a:cubicBezTo>
                  <a:pt x="526557" y="347266"/>
                  <a:pt x="439958" y="483524"/>
                  <a:pt x="309749" y="487701"/>
                </a:cubicBezTo>
                <a:cubicBezTo>
                  <a:pt x="203125" y="491079"/>
                  <a:pt x="115725" y="403795"/>
                  <a:pt x="119107" y="297313"/>
                </a:cubicBezTo>
                <a:cubicBezTo>
                  <a:pt x="122244" y="199719"/>
                  <a:pt x="199826" y="126774"/>
                  <a:pt x="289073" y="119424"/>
                </a:cubicBezTo>
                <a:close/>
                <a:moveTo>
                  <a:pt x="565287" y="18863"/>
                </a:moveTo>
                <a:cubicBezTo>
                  <a:pt x="571262" y="18863"/>
                  <a:pt x="577248" y="21129"/>
                  <a:pt x="581833" y="25660"/>
                </a:cubicBezTo>
                <a:cubicBezTo>
                  <a:pt x="590912" y="34812"/>
                  <a:pt x="590912" y="49562"/>
                  <a:pt x="581833" y="58714"/>
                </a:cubicBezTo>
                <a:lnTo>
                  <a:pt x="320218" y="319856"/>
                </a:lnTo>
                <a:cubicBezTo>
                  <a:pt x="311050" y="328919"/>
                  <a:pt x="296273" y="328919"/>
                  <a:pt x="287105" y="319856"/>
                </a:cubicBezTo>
                <a:cubicBezTo>
                  <a:pt x="278025" y="310704"/>
                  <a:pt x="278025" y="295954"/>
                  <a:pt x="287105" y="286891"/>
                </a:cubicBezTo>
                <a:lnTo>
                  <a:pt x="548808" y="25660"/>
                </a:lnTo>
                <a:cubicBezTo>
                  <a:pt x="553348" y="21129"/>
                  <a:pt x="559312" y="18863"/>
                  <a:pt x="565287" y="18863"/>
                </a:cubicBezTo>
                <a:close/>
                <a:moveTo>
                  <a:pt x="313851" y="143"/>
                </a:moveTo>
                <a:cubicBezTo>
                  <a:pt x="366314" y="1761"/>
                  <a:pt x="419519" y="17175"/>
                  <a:pt x="468340" y="48769"/>
                </a:cubicBezTo>
                <a:cubicBezTo>
                  <a:pt x="472524" y="51435"/>
                  <a:pt x="473058" y="57301"/>
                  <a:pt x="469587" y="60767"/>
                </a:cubicBezTo>
                <a:lnTo>
                  <a:pt x="416893" y="113380"/>
                </a:lnTo>
                <a:cubicBezTo>
                  <a:pt x="414490" y="115779"/>
                  <a:pt x="410752" y="116313"/>
                  <a:pt x="407725" y="114713"/>
                </a:cubicBezTo>
                <a:cubicBezTo>
                  <a:pt x="266112" y="36594"/>
                  <a:pt x="91388" y="137731"/>
                  <a:pt x="87916" y="298680"/>
                </a:cubicBezTo>
                <a:cubicBezTo>
                  <a:pt x="85246" y="421236"/>
                  <a:pt x="185648" y="521484"/>
                  <a:pt x="308480" y="518818"/>
                </a:cubicBezTo>
                <a:cubicBezTo>
                  <a:pt x="469587" y="515352"/>
                  <a:pt x="570968" y="340983"/>
                  <a:pt x="492729" y="199587"/>
                </a:cubicBezTo>
                <a:cubicBezTo>
                  <a:pt x="491038" y="196565"/>
                  <a:pt x="491572" y="192743"/>
                  <a:pt x="494064" y="190344"/>
                </a:cubicBezTo>
                <a:lnTo>
                  <a:pt x="546668" y="137731"/>
                </a:lnTo>
                <a:cubicBezTo>
                  <a:pt x="550140" y="134265"/>
                  <a:pt x="556014" y="134887"/>
                  <a:pt x="558684" y="138975"/>
                </a:cubicBezTo>
                <a:cubicBezTo>
                  <a:pt x="685611" y="334496"/>
                  <a:pt x="552098" y="598982"/>
                  <a:pt x="313376" y="606536"/>
                </a:cubicBezTo>
                <a:cubicBezTo>
                  <a:pt x="138295" y="611957"/>
                  <a:pt x="-5365" y="468605"/>
                  <a:pt x="154" y="293703"/>
                </a:cubicBezTo>
                <a:cubicBezTo>
                  <a:pt x="5761" y="114602"/>
                  <a:pt x="156464" y="-4710"/>
                  <a:pt x="313851" y="143"/>
                </a:cubicBezTo>
                <a:close/>
              </a:path>
            </a:pathLst>
          </a:custGeom>
          <a:solidFill>
            <a:srgbClr val="1D7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2495" y="305214"/>
            <a:ext cx="2345492"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mn-cs"/>
              </a:rPr>
              <a:t>技术支持</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mn-cs"/>
            </a:endParaRPr>
          </a:p>
        </p:txBody>
      </p:sp>
      <p:sp>
        <p:nvSpPr>
          <p:cNvPr id="32" name="矩形 31"/>
          <p:cNvSpPr/>
          <p:nvPr/>
        </p:nvSpPr>
        <p:spPr>
          <a:xfrm>
            <a:off x="9187338" y="3458560"/>
            <a:ext cx="2233332" cy="1076325"/>
          </a:xfrm>
          <a:prstGeom prst="rect">
            <a:avLst/>
          </a:prstGeom>
        </p:spPr>
        <p:txBody>
          <a:bodyPr wrap="square">
            <a:spAutoFit/>
          </a:bodyPr>
          <a:lstStyle/>
          <a:p>
            <a:r>
              <a:rPr lang="en-US" altLang="zh-CN" sz="1600" dirty="0">
                <a:latin typeface="华文中宋" panose="02010600040101010101" charset="-122"/>
                <a:ea typeface="华文中宋" panose="02010600040101010101" charset="-122"/>
                <a:cs typeface="华文中宋" panose="02010600040101010101" charset="-122"/>
                <a:sym typeface="+mn-ea"/>
              </a:rPr>
              <a:t>8</a:t>
            </a:r>
            <a:r>
              <a:rPr lang="zh-CN" altLang="en-US" sz="1600" dirty="0">
                <a:latin typeface="华文中宋" panose="02010600040101010101" charset="-122"/>
                <a:ea typeface="华文中宋" panose="02010600040101010101" charset="-122"/>
                <a:cs typeface="华文中宋" panose="02010600040101010101" charset="-122"/>
                <a:sym typeface="+mn-ea"/>
              </a:rPr>
              <a:t>小时×</a:t>
            </a:r>
            <a:r>
              <a:rPr lang="en-US" altLang="zh-CN" sz="1600" dirty="0">
                <a:latin typeface="华文中宋" panose="02010600040101010101" charset="-122"/>
                <a:ea typeface="华文中宋" panose="02010600040101010101" charset="-122"/>
                <a:cs typeface="华文中宋" panose="02010600040101010101" charset="-122"/>
                <a:sym typeface="+mn-ea"/>
              </a:rPr>
              <a:t>5</a:t>
            </a:r>
            <a:r>
              <a:rPr lang="zh-CN" altLang="en-US" sz="1600" dirty="0">
                <a:latin typeface="华文中宋" panose="02010600040101010101" charset="-122"/>
                <a:ea typeface="华文中宋" panose="02010600040101010101" charset="-122"/>
                <a:cs typeface="华文中宋" panose="02010600040101010101" charset="-122"/>
                <a:sym typeface="+mn-ea"/>
              </a:rPr>
              <a:t>个工作日全面技术保障；另有全年</a:t>
            </a:r>
            <a:r>
              <a:rPr lang="en-US" altLang="zh-CN" sz="1600" dirty="0">
                <a:latin typeface="华文中宋" panose="02010600040101010101" charset="-122"/>
                <a:ea typeface="华文中宋" panose="02010600040101010101" charset="-122"/>
                <a:cs typeface="华文中宋" panose="02010600040101010101" charset="-122"/>
                <a:sym typeface="+mn-ea"/>
              </a:rPr>
              <a:t>24</a:t>
            </a:r>
            <a:r>
              <a:rPr lang="zh-CN" altLang="en-US" sz="1600" dirty="0">
                <a:latin typeface="华文中宋" panose="02010600040101010101" charset="-122"/>
                <a:ea typeface="华文中宋" panose="02010600040101010101" charset="-122"/>
                <a:cs typeface="华文中宋" panose="02010600040101010101" charset="-122"/>
                <a:sym typeface="+mn-ea"/>
              </a:rPr>
              <a:t>小时紧急服务支持电话；</a:t>
            </a:r>
            <a:endParaRPr lang="zh-CN" altLang="en-US" sz="1600" dirty="0">
              <a:solidFill>
                <a:prstClr val="black"/>
              </a:solidFill>
              <a:latin typeface="华文中宋" panose="02010600040101010101" charset="-122"/>
              <a:ea typeface="华文中宋" panose="02010600040101010101" charset="-122"/>
              <a:cs typeface="华文中宋" panose="02010600040101010101" charset="-122"/>
            </a:endParaRPr>
          </a:p>
        </p:txBody>
      </p:sp>
      <p:sp>
        <p:nvSpPr>
          <p:cNvPr id="33" name="椭圆 32"/>
          <p:cNvSpPr/>
          <p:nvPr/>
        </p:nvSpPr>
        <p:spPr>
          <a:xfrm>
            <a:off x="3635375" y="244755"/>
            <a:ext cx="4921250" cy="4921250"/>
          </a:xfrm>
          <a:prstGeom prst="ellipse">
            <a:avLst/>
          </a:prstGeom>
          <a:noFill/>
          <a:ln w="22225" cap="flat" cmpd="sng" algn="ctr">
            <a:solidFill>
              <a:srgbClr val="1D78FA">
                <a:alpha val="38000"/>
              </a:srgb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34" name="椭圆 33"/>
          <p:cNvSpPr/>
          <p:nvPr/>
        </p:nvSpPr>
        <p:spPr>
          <a:xfrm>
            <a:off x="4266086" y="875466"/>
            <a:ext cx="3659827" cy="3659827"/>
          </a:xfrm>
          <a:prstGeom prst="ellipse">
            <a:avLst/>
          </a:prstGeom>
          <a:noFill/>
          <a:ln w="9525" cap="flat" cmpd="sng" algn="ctr">
            <a:solidFill>
              <a:srgbClr val="1D78FA">
                <a:alpha val="38000"/>
              </a:srgb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35" name="椭圆 34"/>
          <p:cNvSpPr/>
          <p:nvPr/>
        </p:nvSpPr>
        <p:spPr>
          <a:xfrm>
            <a:off x="4698586" y="1306655"/>
            <a:ext cx="2794827" cy="2794827"/>
          </a:xfrm>
          <a:prstGeom prst="ellipse">
            <a:avLst/>
          </a:prstGeom>
          <a:noFill/>
          <a:ln w="9525" cap="flat" cmpd="sng" algn="ctr">
            <a:solidFill>
              <a:srgbClr val="1D78FA">
                <a:alpha val="38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36" name="椭圆 35"/>
          <p:cNvSpPr/>
          <p:nvPr/>
        </p:nvSpPr>
        <p:spPr>
          <a:xfrm>
            <a:off x="4883388" y="1491456"/>
            <a:ext cx="2425224" cy="2425224"/>
          </a:xfrm>
          <a:prstGeom prst="ellipse">
            <a:avLst/>
          </a:prstGeom>
          <a:solidFill>
            <a:srgbClr val="1D78F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37" name="矩形 36"/>
          <p:cNvSpPr/>
          <p:nvPr/>
        </p:nvSpPr>
        <p:spPr>
          <a:xfrm>
            <a:off x="5088254" y="2473235"/>
            <a:ext cx="2015490" cy="460375"/>
          </a:xfrm>
          <a:prstGeom prst="rect">
            <a:avLst/>
          </a:prstGeom>
        </p:spPr>
        <p:txBody>
          <a:bodyPr wrap="none">
            <a:spAutoFit/>
          </a:bodyPr>
          <a:lstStyle/>
          <a:p>
            <a:pPr algn="ctr"/>
            <a:r>
              <a:rPr lang="zh-CN" altLang="en-US" sz="2400" b="1" dirty="0">
                <a:solidFill>
                  <a:prstClr val="white"/>
                </a:solidFill>
                <a:latin typeface="华文中宋" panose="02010600040101010101" charset="-122"/>
                <a:ea typeface="华文中宋" panose="02010600040101010101" charset="-122"/>
              </a:rPr>
              <a:t>学会官网</a:t>
            </a:r>
            <a:r>
              <a:rPr lang="zh-CN" altLang="en-US" sz="2400" b="1" dirty="0">
                <a:solidFill>
                  <a:prstClr val="white"/>
                </a:solidFill>
                <a:latin typeface="华文中宋" panose="02010600040101010101" charset="-122"/>
                <a:ea typeface="华文中宋" panose="02010600040101010101" charset="-122"/>
              </a:rPr>
              <a:t>服务</a:t>
            </a:r>
            <a:endParaRPr lang="zh-CN" altLang="en-US" sz="2400" b="1" dirty="0">
              <a:solidFill>
                <a:prstClr val="white"/>
              </a:solidFill>
              <a:latin typeface="华文中宋" panose="02010600040101010101" charset="-122"/>
              <a:ea typeface="华文中宋" panose="02010600040101010101" charset="-122"/>
            </a:endParaRPr>
          </a:p>
        </p:txBody>
      </p:sp>
      <p:sp>
        <p:nvSpPr>
          <p:cNvPr id="38" name="椭圆 37"/>
          <p:cNvSpPr/>
          <p:nvPr/>
        </p:nvSpPr>
        <p:spPr>
          <a:xfrm flipH="1">
            <a:off x="7914549" y="3068520"/>
            <a:ext cx="1023916" cy="1023916"/>
          </a:xfrm>
          <a:prstGeom prst="ellipse">
            <a:avLst/>
          </a:prstGeom>
          <a:noFill/>
          <a:ln w="9525" cap="flat" cmpd="sng" algn="ctr">
            <a:solidFill>
              <a:sysClr val="window" lastClr="FFFFFF">
                <a:lumMod val="95000"/>
              </a:sys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39" name="椭圆 38"/>
          <p:cNvSpPr/>
          <p:nvPr/>
        </p:nvSpPr>
        <p:spPr>
          <a:xfrm flipH="1">
            <a:off x="8041930" y="3195901"/>
            <a:ext cx="769154" cy="769154"/>
          </a:xfrm>
          <a:prstGeom prst="ellipse">
            <a:avLst/>
          </a:prstGeom>
          <a:solidFill>
            <a:srgbClr val="1D78FA"/>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40" name="矩形 39"/>
          <p:cNvSpPr/>
          <p:nvPr/>
        </p:nvSpPr>
        <p:spPr>
          <a:xfrm flipH="1">
            <a:off x="8789826" y="2953313"/>
            <a:ext cx="1710690" cy="398780"/>
          </a:xfrm>
          <a:prstGeom prst="rect">
            <a:avLst/>
          </a:prstGeom>
        </p:spPr>
        <p:txBody>
          <a:bodyPr wrap="none">
            <a:spAutoFit/>
          </a:bodyPr>
          <a:lstStyle/>
          <a:p>
            <a:pPr algn="r"/>
            <a:r>
              <a:rPr lang="zh-CN" altLang="en-US" sz="2000" b="1" dirty="0">
                <a:latin typeface="华文中宋" panose="02010600040101010101" charset="-122"/>
                <a:ea typeface="华文中宋" panose="02010600040101010101" charset="-122"/>
                <a:sym typeface="+mn-ea"/>
              </a:rPr>
              <a:t>服务支持模式</a:t>
            </a:r>
            <a:endParaRPr lang="zh-CN" altLang="en-US" sz="2000" b="1" dirty="0">
              <a:solidFill>
                <a:prstClr val="black"/>
              </a:solidFill>
              <a:latin typeface="华文中宋" panose="02010600040101010101" charset="-122"/>
              <a:ea typeface="华文中宋" panose="02010600040101010101" charset="-122"/>
              <a:sym typeface="+mn-ea"/>
            </a:endParaRPr>
          </a:p>
        </p:txBody>
      </p:sp>
      <p:sp>
        <p:nvSpPr>
          <p:cNvPr id="41" name="弧形 40"/>
          <p:cNvSpPr/>
          <p:nvPr/>
        </p:nvSpPr>
        <p:spPr>
          <a:xfrm flipH="1">
            <a:off x="7983859" y="3137830"/>
            <a:ext cx="885296" cy="885296"/>
          </a:xfrm>
          <a:prstGeom prst="arc">
            <a:avLst>
              <a:gd name="adj1" fmla="val 11549625"/>
              <a:gd name="adj2" fmla="val 9762876"/>
            </a:avLst>
          </a:prstGeom>
          <a:noFill/>
          <a:ln w="22225" cap="rnd" cmpd="sng" algn="ctr">
            <a:solidFill>
              <a:srgbClr val="1D78FA"/>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Roboto Regular" panose="02000000000000000000"/>
              <a:ea typeface="思源黑体 CN Regular" panose="020B0500000000000000" charset="-122"/>
              <a:cs typeface="+mn-cs"/>
            </a:endParaRPr>
          </a:p>
        </p:txBody>
      </p:sp>
      <p:sp>
        <p:nvSpPr>
          <p:cNvPr id="42" name="椭圆 41"/>
          <p:cNvSpPr/>
          <p:nvPr/>
        </p:nvSpPr>
        <p:spPr>
          <a:xfrm>
            <a:off x="3184225" y="3068520"/>
            <a:ext cx="1023916" cy="1023916"/>
          </a:xfrm>
          <a:prstGeom prst="ellipse">
            <a:avLst/>
          </a:prstGeom>
          <a:noFill/>
          <a:ln w="9525" cap="flat" cmpd="sng" algn="ctr">
            <a:solidFill>
              <a:sysClr val="window" lastClr="FFFFFF">
                <a:lumMod val="95000"/>
              </a:sys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43" name="椭圆 42"/>
          <p:cNvSpPr/>
          <p:nvPr/>
        </p:nvSpPr>
        <p:spPr>
          <a:xfrm>
            <a:off x="3311606" y="3195901"/>
            <a:ext cx="769154" cy="769154"/>
          </a:xfrm>
          <a:prstGeom prst="ellipse">
            <a:avLst/>
          </a:prstGeom>
          <a:solidFill>
            <a:srgbClr val="1D78FA"/>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44" name="弧形 43"/>
          <p:cNvSpPr/>
          <p:nvPr/>
        </p:nvSpPr>
        <p:spPr>
          <a:xfrm>
            <a:off x="3253535" y="3137830"/>
            <a:ext cx="885296" cy="885296"/>
          </a:xfrm>
          <a:prstGeom prst="arc">
            <a:avLst>
              <a:gd name="adj1" fmla="val 11549625"/>
              <a:gd name="adj2" fmla="val 9762876"/>
            </a:avLst>
          </a:prstGeom>
          <a:noFill/>
          <a:ln w="22225" cap="rnd" cmpd="sng" algn="ctr">
            <a:solidFill>
              <a:srgbClr val="1D78FA"/>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Roboto Regular" panose="02000000000000000000"/>
              <a:ea typeface="思源黑体 CN Regular" panose="020B0500000000000000" charset="-122"/>
              <a:cs typeface="+mn-cs"/>
            </a:endParaRPr>
          </a:p>
        </p:txBody>
      </p:sp>
      <p:sp>
        <p:nvSpPr>
          <p:cNvPr id="45" name="椭圆 44"/>
          <p:cNvSpPr/>
          <p:nvPr/>
        </p:nvSpPr>
        <p:spPr>
          <a:xfrm>
            <a:off x="5584042" y="4586539"/>
            <a:ext cx="1023916" cy="1023916"/>
          </a:xfrm>
          <a:prstGeom prst="ellipse">
            <a:avLst/>
          </a:prstGeom>
          <a:noFill/>
          <a:ln w="9525" cap="flat" cmpd="sng" algn="ctr">
            <a:solidFill>
              <a:sysClr val="window" lastClr="FFFFFF">
                <a:lumMod val="95000"/>
              </a:sys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46" name="椭圆 45"/>
          <p:cNvSpPr/>
          <p:nvPr/>
        </p:nvSpPr>
        <p:spPr>
          <a:xfrm>
            <a:off x="5711423" y="4713920"/>
            <a:ext cx="769154" cy="769154"/>
          </a:xfrm>
          <a:prstGeom prst="ellipse">
            <a:avLst/>
          </a:prstGeom>
          <a:solidFill>
            <a:srgbClr val="1D78FA"/>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47" name="弧形 46"/>
          <p:cNvSpPr/>
          <p:nvPr/>
        </p:nvSpPr>
        <p:spPr>
          <a:xfrm rot="16200000">
            <a:off x="5653352" y="4655849"/>
            <a:ext cx="885296" cy="885296"/>
          </a:xfrm>
          <a:prstGeom prst="arc">
            <a:avLst>
              <a:gd name="adj1" fmla="val 11764921"/>
              <a:gd name="adj2" fmla="val 9762876"/>
            </a:avLst>
          </a:prstGeom>
          <a:noFill/>
          <a:ln w="22225" cap="rnd" cmpd="sng" algn="ctr">
            <a:solidFill>
              <a:srgbClr val="1D78FA"/>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Roboto Regular" panose="02000000000000000000"/>
              <a:ea typeface="思源黑体 CN Regular" panose="020B0500000000000000" charset="-122"/>
              <a:cs typeface="+mn-cs"/>
            </a:endParaRPr>
          </a:p>
        </p:txBody>
      </p:sp>
      <p:sp>
        <p:nvSpPr>
          <p:cNvPr id="48" name="椭圆 47"/>
          <p:cNvSpPr/>
          <p:nvPr/>
        </p:nvSpPr>
        <p:spPr>
          <a:xfrm>
            <a:off x="4495519" y="1104900"/>
            <a:ext cx="3200962" cy="3200960"/>
          </a:xfrm>
          <a:prstGeom prst="ellipse">
            <a:avLst/>
          </a:prstGeom>
          <a:noFill/>
          <a:ln w="63500" cap="rnd" cmpd="sng" algn="ctr">
            <a:solidFill>
              <a:srgbClr val="1D78FA"/>
            </a:solidFill>
            <a:prstDash val="solid"/>
            <a:roun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Roboto Regular" panose="02000000000000000000"/>
              <a:ea typeface="思源黑体 CN Regular" panose="020B0500000000000000" charset="-122"/>
              <a:cs typeface="+mn-cs"/>
            </a:endParaRPr>
          </a:p>
        </p:txBody>
      </p:sp>
      <p:sp>
        <p:nvSpPr>
          <p:cNvPr id="49" name="Freeform 102"/>
          <p:cNvSpPr>
            <a:spLocks noEditPoints="1"/>
          </p:cNvSpPr>
          <p:nvPr/>
        </p:nvSpPr>
        <p:spPr bwMode="auto">
          <a:xfrm>
            <a:off x="3479121" y="3385822"/>
            <a:ext cx="434125" cy="389312"/>
          </a:xfrm>
          <a:custGeom>
            <a:avLst/>
            <a:gdLst>
              <a:gd name="T0" fmla="*/ 2931 w 3272"/>
              <a:gd name="T1" fmla="*/ 200 h 2921"/>
              <a:gd name="T2" fmla="*/ 2616 w 3272"/>
              <a:gd name="T3" fmla="*/ 200 h 2921"/>
              <a:gd name="T4" fmla="*/ 2616 w 3272"/>
              <a:gd name="T5" fmla="*/ 159 h 2921"/>
              <a:gd name="T6" fmla="*/ 2458 w 3272"/>
              <a:gd name="T7" fmla="*/ 0 h 2921"/>
              <a:gd name="T8" fmla="*/ 799 w 3272"/>
              <a:gd name="T9" fmla="*/ 0 h 2921"/>
              <a:gd name="T10" fmla="*/ 640 w 3272"/>
              <a:gd name="T11" fmla="*/ 159 h 2921"/>
              <a:gd name="T12" fmla="*/ 640 w 3272"/>
              <a:gd name="T13" fmla="*/ 200 h 2921"/>
              <a:gd name="T14" fmla="*/ 340 w 3272"/>
              <a:gd name="T15" fmla="*/ 200 h 2921"/>
              <a:gd name="T16" fmla="*/ 0 w 3272"/>
              <a:gd name="T17" fmla="*/ 540 h 2921"/>
              <a:gd name="T18" fmla="*/ 0 w 3272"/>
              <a:gd name="T19" fmla="*/ 935 h 2921"/>
              <a:gd name="T20" fmla="*/ 701 w 3272"/>
              <a:gd name="T21" fmla="*/ 1654 h 2921"/>
              <a:gd name="T22" fmla="*/ 1408 w 3272"/>
              <a:gd name="T23" fmla="*/ 2133 h 2921"/>
              <a:gd name="T24" fmla="*/ 1485 w 3272"/>
              <a:gd name="T25" fmla="*/ 2133 h 2921"/>
              <a:gd name="T26" fmla="*/ 1485 w 3272"/>
              <a:gd name="T27" fmla="*/ 2606 h 2921"/>
              <a:gd name="T28" fmla="*/ 1009 w 3272"/>
              <a:gd name="T29" fmla="*/ 2606 h 2921"/>
              <a:gd name="T30" fmla="*/ 850 w 3272"/>
              <a:gd name="T31" fmla="*/ 2755 h 2921"/>
              <a:gd name="T32" fmla="*/ 1011 w 3272"/>
              <a:gd name="T33" fmla="*/ 2921 h 2921"/>
              <a:gd name="T34" fmla="*/ 2271 w 3272"/>
              <a:gd name="T35" fmla="*/ 2921 h 2921"/>
              <a:gd name="T36" fmla="*/ 2429 w 3272"/>
              <a:gd name="T37" fmla="*/ 2773 h 2921"/>
              <a:gd name="T38" fmla="*/ 2268 w 3272"/>
              <a:gd name="T39" fmla="*/ 2606 h 2921"/>
              <a:gd name="T40" fmla="*/ 1802 w 3272"/>
              <a:gd name="T41" fmla="*/ 2606 h 2921"/>
              <a:gd name="T42" fmla="*/ 1802 w 3272"/>
              <a:gd name="T43" fmla="*/ 2133 h 2921"/>
              <a:gd name="T44" fmla="*/ 2547 w 3272"/>
              <a:gd name="T45" fmla="*/ 1654 h 2921"/>
              <a:gd name="T46" fmla="*/ 2552 w 3272"/>
              <a:gd name="T47" fmla="*/ 1654 h 2921"/>
              <a:gd name="T48" fmla="*/ 3272 w 3272"/>
              <a:gd name="T49" fmla="*/ 935 h 2921"/>
              <a:gd name="T50" fmla="*/ 3272 w 3272"/>
              <a:gd name="T51" fmla="*/ 540 h 2921"/>
              <a:gd name="T52" fmla="*/ 2931 w 3272"/>
              <a:gd name="T53" fmla="*/ 200 h 2921"/>
              <a:gd name="T54" fmla="*/ 192 w 3272"/>
              <a:gd name="T55" fmla="*/ 935 h 2921"/>
              <a:gd name="T56" fmla="*/ 192 w 3272"/>
              <a:gd name="T57" fmla="*/ 540 h 2921"/>
              <a:gd name="T58" fmla="*/ 340 w 3272"/>
              <a:gd name="T59" fmla="*/ 392 h 2921"/>
              <a:gd name="T60" fmla="*/ 640 w 3272"/>
              <a:gd name="T61" fmla="*/ 392 h 2921"/>
              <a:gd name="T62" fmla="*/ 640 w 3272"/>
              <a:gd name="T63" fmla="*/ 1342 h 2921"/>
              <a:gd name="T64" fmla="*/ 648 w 3272"/>
              <a:gd name="T65" fmla="*/ 1457 h 2921"/>
              <a:gd name="T66" fmla="*/ 192 w 3272"/>
              <a:gd name="T67" fmla="*/ 935 h 2921"/>
              <a:gd name="T68" fmla="*/ 2196 w 3272"/>
              <a:gd name="T69" fmla="*/ 709 h 2921"/>
              <a:gd name="T70" fmla="*/ 1940 w 3272"/>
              <a:gd name="T71" fmla="*/ 978 h 2921"/>
              <a:gd name="T72" fmla="*/ 1987 w 3272"/>
              <a:gd name="T73" fmla="*/ 1342 h 2921"/>
              <a:gd name="T74" fmla="*/ 1646 w 3272"/>
              <a:gd name="T75" fmla="*/ 1186 h 2921"/>
              <a:gd name="T76" fmla="*/ 1303 w 3272"/>
              <a:gd name="T77" fmla="*/ 1344 h 2921"/>
              <a:gd name="T78" fmla="*/ 1349 w 3272"/>
              <a:gd name="T79" fmla="*/ 981 h 2921"/>
              <a:gd name="T80" fmla="*/ 1093 w 3272"/>
              <a:gd name="T81" fmla="*/ 712 h 2921"/>
              <a:gd name="T82" fmla="*/ 1462 w 3272"/>
              <a:gd name="T83" fmla="*/ 643 h 2921"/>
              <a:gd name="T84" fmla="*/ 1644 w 3272"/>
              <a:gd name="T85" fmla="*/ 320 h 2921"/>
              <a:gd name="T86" fmla="*/ 1825 w 3272"/>
              <a:gd name="T87" fmla="*/ 643 h 2921"/>
              <a:gd name="T88" fmla="*/ 2196 w 3272"/>
              <a:gd name="T89" fmla="*/ 709 h 2921"/>
              <a:gd name="T90" fmla="*/ 3080 w 3272"/>
              <a:gd name="T91" fmla="*/ 935 h 2921"/>
              <a:gd name="T92" fmla="*/ 2606 w 3272"/>
              <a:gd name="T93" fmla="*/ 1459 h 2921"/>
              <a:gd name="T94" fmla="*/ 2616 w 3272"/>
              <a:gd name="T95" fmla="*/ 1342 h 2921"/>
              <a:gd name="T96" fmla="*/ 2616 w 3272"/>
              <a:gd name="T97" fmla="*/ 392 h 2921"/>
              <a:gd name="T98" fmla="*/ 2931 w 3272"/>
              <a:gd name="T99" fmla="*/ 392 h 2921"/>
              <a:gd name="T100" fmla="*/ 3080 w 3272"/>
              <a:gd name="T101" fmla="*/ 540 h 2921"/>
              <a:gd name="T102" fmla="*/ 3080 w 3272"/>
              <a:gd name="T103" fmla="*/ 935 h 2921"/>
              <a:gd name="T104" fmla="*/ 3080 w 3272"/>
              <a:gd name="T105" fmla="*/ 935 h 2921"/>
              <a:gd name="T106" fmla="*/ 3080 w 3272"/>
              <a:gd name="T107" fmla="*/ 935 h 2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2" h="2921">
                <a:moveTo>
                  <a:pt x="2931" y="200"/>
                </a:moveTo>
                <a:cubicBezTo>
                  <a:pt x="2616" y="200"/>
                  <a:pt x="2616" y="200"/>
                  <a:pt x="2616" y="200"/>
                </a:cubicBezTo>
                <a:cubicBezTo>
                  <a:pt x="2616" y="159"/>
                  <a:pt x="2616" y="159"/>
                  <a:pt x="2616" y="159"/>
                </a:cubicBezTo>
                <a:cubicBezTo>
                  <a:pt x="2616" y="72"/>
                  <a:pt x="2545" y="0"/>
                  <a:pt x="2458" y="0"/>
                </a:cubicBezTo>
                <a:cubicBezTo>
                  <a:pt x="799" y="0"/>
                  <a:pt x="799" y="0"/>
                  <a:pt x="799" y="0"/>
                </a:cubicBezTo>
                <a:cubicBezTo>
                  <a:pt x="712" y="0"/>
                  <a:pt x="640" y="72"/>
                  <a:pt x="640" y="159"/>
                </a:cubicBezTo>
                <a:cubicBezTo>
                  <a:pt x="640" y="200"/>
                  <a:pt x="640" y="200"/>
                  <a:pt x="640" y="200"/>
                </a:cubicBezTo>
                <a:cubicBezTo>
                  <a:pt x="340" y="200"/>
                  <a:pt x="340" y="200"/>
                  <a:pt x="340" y="200"/>
                </a:cubicBezTo>
                <a:cubicBezTo>
                  <a:pt x="151" y="200"/>
                  <a:pt x="0" y="351"/>
                  <a:pt x="0" y="540"/>
                </a:cubicBezTo>
                <a:cubicBezTo>
                  <a:pt x="0" y="935"/>
                  <a:pt x="0" y="935"/>
                  <a:pt x="0" y="935"/>
                </a:cubicBezTo>
                <a:cubicBezTo>
                  <a:pt x="0" y="1326"/>
                  <a:pt x="312" y="1646"/>
                  <a:pt x="701" y="1654"/>
                </a:cubicBezTo>
                <a:cubicBezTo>
                  <a:pt x="817" y="1936"/>
                  <a:pt x="1080" y="2133"/>
                  <a:pt x="1408" y="2133"/>
                </a:cubicBezTo>
                <a:cubicBezTo>
                  <a:pt x="1485" y="2133"/>
                  <a:pt x="1485" y="2133"/>
                  <a:pt x="1485" y="2133"/>
                </a:cubicBezTo>
                <a:cubicBezTo>
                  <a:pt x="1485" y="2606"/>
                  <a:pt x="1485" y="2606"/>
                  <a:pt x="1485" y="2606"/>
                </a:cubicBezTo>
                <a:cubicBezTo>
                  <a:pt x="1009" y="2606"/>
                  <a:pt x="1009" y="2606"/>
                  <a:pt x="1009" y="2606"/>
                </a:cubicBezTo>
                <a:cubicBezTo>
                  <a:pt x="924" y="2606"/>
                  <a:pt x="855" y="2673"/>
                  <a:pt x="850" y="2755"/>
                </a:cubicBezTo>
                <a:cubicBezTo>
                  <a:pt x="845" y="2847"/>
                  <a:pt x="919" y="2921"/>
                  <a:pt x="1011" y="2921"/>
                </a:cubicBezTo>
                <a:cubicBezTo>
                  <a:pt x="2271" y="2921"/>
                  <a:pt x="2271" y="2921"/>
                  <a:pt x="2271" y="2921"/>
                </a:cubicBezTo>
                <a:cubicBezTo>
                  <a:pt x="2355" y="2921"/>
                  <a:pt x="2424" y="2855"/>
                  <a:pt x="2429" y="2773"/>
                </a:cubicBezTo>
                <a:cubicBezTo>
                  <a:pt x="2435" y="2681"/>
                  <a:pt x="2360" y="2606"/>
                  <a:pt x="2268" y="2606"/>
                </a:cubicBezTo>
                <a:cubicBezTo>
                  <a:pt x="1802" y="2606"/>
                  <a:pt x="1802" y="2606"/>
                  <a:pt x="1802" y="2606"/>
                </a:cubicBezTo>
                <a:cubicBezTo>
                  <a:pt x="1802" y="2133"/>
                  <a:pt x="1802" y="2133"/>
                  <a:pt x="1802" y="2133"/>
                </a:cubicBezTo>
                <a:cubicBezTo>
                  <a:pt x="2127" y="2133"/>
                  <a:pt x="2419" y="1936"/>
                  <a:pt x="2547" y="1654"/>
                </a:cubicBezTo>
                <a:cubicBezTo>
                  <a:pt x="2552" y="1654"/>
                  <a:pt x="2552" y="1654"/>
                  <a:pt x="2552" y="1654"/>
                </a:cubicBezTo>
                <a:cubicBezTo>
                  <a:pt x="2949" y="1654"/>
                  <a:pt x="3272" y="1331"/>
                  <a:pt x="3272" y="935"/>
                </a:cubicBezTo>
                <a:cubicBezTo>
                  <a:pt x="3272" y="540"/>
                  <a:pt x="3272" y="540"/>
                  <a:pt x="3272" y="540"/>
                </a:cubicBezTo>
                <a:cubicBezTo>
                  <a:pt x="3272" y="351"/>
                  <a:pt x="3121" y="200"/>
                  <a:pt x="2931" y="200"/>
                </a:cubicBezTo>
                <a:close/>
                <a:moveTo>
                  <a:pt x="192" y="935"/>
                </a:moveTo>
                <a:cubicBezTo>
                  <a:pt x="192" y="540"/>
                  <a:pt x="192" y="540"/>
                  <a:pt x="192" y="540"/>
                </a:cubicBezTo>
                <a:cubicBezTo>
                  <a:pt x="192" y="458"/>
                  <a:pt x="259" y="392"/>
                  <a:pt x="340" y="392"/>
                </a:cubicBezTo>
                <a:cubicBezTo>
                  <a:pt x="640" y="392"/>
                  <a:pt x="640" y="392"/>
                  <a:pt x="640" y="392"/>
                </a:cubicBezTo>
                <a:cubicBezTo>
                  <a:pt x="640" y="1342"/>
                  <a:pt x="640" y="1342"/>
                  <a:pt x="640" y="1342"/>
                </a:cubicBezTo>
                <a:cubicBezTo>
                  <a:pt x="640" y="1380"/>
                  <a:pt x="643" y="1418"/>
                  <a:pt x="648" y="1457"/>
                </a:cubicBezTo>
                <a:cubicBezTo>
                  <a:pt x="392" y="1424"/>
                  <a:pt x="192" y="1203"/>
                  <a:pt x="192" y="935"/>
                </a:cubicBezTo>
                <a:close/>
                <a:moveTo>
                  <a:pt x="2196" y="709"/>
                </a:moveTo>
                <a:cubicBezTo>
                  <a:pt x="1940" y="978"/>
                  <a:pt x="1940" y="978"/>
                  <a:pt x="1940" y="978"/>
                </a:cubicBezTo>
                <a:cubicBezTo>
                  <a:pt x="1987" y="1342"/>
                  <a:pt x="1987" y="1342"/>
                  <a:pt x="1987" y="1342"/>
                </a:cubicBezTo>
                <a:cubicBezTo>
                  <a:pt x="1646" y="1186"/>
                  <a:pt x="1646" y="1186"/>
                  <a:pt x="1646" y="1186"/>
                </a:cubicBezTo>
                <a:cubicBezTo>
                  <a:pt x="1303" y="1344"/>
                  <a:pt x="1303" y="1344"/>
                  <a:pt x="1303" y="1344"/>
                </a:cubicBezTo>
                <a:cubicBezTo>
                  <a:pt x="1349" y="981"/>
                  <a:pt x="1349" y="981"/>
                  <a:pt x="1349" y="981"/>
                </a:cubicBezTo>
                <a:cubicBezTo>
                  <a:pt x="1093" y="712"/>
                  <a:pt x="1093" y="712"/>
                  <a:pt x="1093" y="712"/>
                </a:cubicBezTo>
                <a:cubicBezTo>
                  <a:pt x="1462" y="643"/>
                  <a:pt x="1462" y="643"/>
                  <a:pt x="1462" y="643"/>
                </a:cubicBezTo>
                <a:cubicBezTo>
                  <a:pt x="1644" y="320"/>
                  <a:pt x="1644" y="320"/>
                  <a:pt x="1644" y="320"/>
                </a:cubicBezTo>
                <a:cubicBezTo>
                  <a:pt x="1825" y="643"/>
                  <a:pt x="1825" y="643"/>
                  <a:pt x="1825" y="643"/>
                </a:cubicBezTo>
                <a:lnTo>
                  <a:pt x="2196" y="709"/>
                </a:lnTo>
                <a:close/>
                <a:moveTo>
                  <a:pt x="3080" y="935"/>
                </a:moveTo>
                <a:cubicBezTo>
                  <a:pt x="3080" y="1206"/>
                  <a:pt x="2872" y="1431"/>
                  <a:pt x="2606" y="1459"/>
                </a:cubicBezTo>
                <a:cubicBezTo>
                  <a:pt x="2611" y="1421"/>
                  <a:pt x="2616" y="1383"/>
                  <a:pt x="2616" y="1342"/>
                </a:cubicBezTo>
                <a:cubicBezTo>
                  <a:pt x="2616" y="392"/>
                  <a:pt x="2616" y="392"/>
                  <a:pt x="2616" y="392"/>
                </a:cubicBezTo>
                <a:cubicBezTo>
                  <a:pt x="2931" y="392"/>
                  <a:pt x="2931" y="392"/>
                  <a:pt x="2931" y="392"/>
                </a:cubicBezTo>
                <a:cubicBezTo>
                  <a:pt x="3013" y="392"/>
                  <a:pt x="3080" y="458"/>
                  <a:pt x="3080" y="540"/>
                </a:cubicBezTo>
                <a:lnTo>
                  <a:pt x="3080" y="935"/>
                </a:lnTo>
                <a:close/>
                <a:moveTo>
                  <a:pt x="3080" y="935"/>
                </a:moveTo>
                <a:cubicBezTo>
                  <a:pt x="3080" y="935"/>
                  <a:pt x="3080" y="935"/>
                  <a:pt x="3080" y="935"/>
                </a:cubicBezTo>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Roboto Regular" panose="02000000000000000000"/>
              <a:ea typeface="思源黑体 CN Regular" panose="020B0500000000000000" charset="-122"/>
            </a:endParaRPr>
          </a:p>
        </p:txBody>
      </p:sp>
      <p:sp>
        <p:nvSpPr>
          <p:cNvPr id="50" name="矩形 49"/>
          <p:cNvSpPr/>
          <p:nvPr/>
        </p:nvSpPr>
        <p:spPr>
          <a:xfrm>
            <a:off x="279918" y="3458561"/>
            <a:ext cx="2609094" cy="583565"/>
          </a:xfrm>
          <a:prstGeom prst="rect">
            <a:avLst/>
          </a:prstGeom>
        </p:spPr>
        <p:txBody>
          <a:bodyPr wrap="square">
            <a:spAutoFit/>
          </a:bodyPr>
          <a:lstStyle/>
          <a:p>
            <a:pPr algn="l"/>
            <a:r>
              <a:rPr lang="zh-CN" altLang="en-US" sz="1600" dirty="0">
                <a:latin typeface="华文中宋" panose="02010600040101010101" charset="-122"/>
                <a:ea typeface="华文中宋" panose="02010600040101010101" charset="-122"/>
                <a:cs typeface="华文中宋" panose="02010600040101010101" charset="-122"/>
                <a:sym typeface="+mn-ea"/>
              </a:rPr>
              <a:t>为官网提供为期</a:t>
            </a:r>
            <a:r>
              <a:rPr lang="en-US" altLang="zh-CN" sz="1600" dirty="0">
                <a:latin typeface="华文中宋" panose="02010600040101010101" charset="-122"/>
                <a:ea typeface="华文中宋" panose="02010600040101010101" charset="-122"/>
                <a:cs typeface="华文中宋" panose="02010600040101010101" charset="-122"/>
                <a:sym typeface="+mn-ea"/>
              </a:rPr>
              <a:t>1</a:t>
            </a:r>
            <a:r>
              <a:rPr lang="zh-CN" altLang="en-US" sz="1600" dirty="0">
                <a:latin typeface="华文中宋" panose="02010600040101010101" charset="-122"/>
                <a:ea typeface="华文中宋" panose="02010600040101010101" charset="-122"/>
                <a:cs typeface="华文中宋" panose="02010600040101010101" charset="-122"/>
                <a:sym typeface="+mn-ea"/>
              </a:rPr>
              <a:t>年的免费技术维护时间；</a:t>
            </a:r>
            <a:endParaRPr lang="zh-CN" altLang="en-US" sz="1600" dirty="0">
              <a:solidFill>
                <a:prstClr val="black"/>
              </a:solidFill>
              <a:latin typeface="华文中宋" panose="02010600040101010101" charset="-122"/>
              <a:ea typeface="华文中宋" panose="02010600040101010101" charset="-122"/>
              <a:cs typeface="华文中宋" panose="02010600040101010101" charset="-122"/>
            </a:endParaRPr>
          </a:p>
        </p:txBody>
      </p:sp>
      <p:sp>
        <p:nvSpPr>
          <p:cNvPr id="51" name="矩形 50"/>
          <p:cNvSpPr/>
          <p:nvPr/>
        </p:nvSpPr>
        <p:spPr>
          <a:xfrm>
            <a:off x="1178322" y="2953313"/>
            <a:ext cx="1710690" cy="398780"/>
          </a:xfrm>
          <a:prstGeom prst="rect">
            <a:avLst/>
          </a:prstGeom>
        </p:spPr>
        <p:txBody>
          <a:bodyPr wrap="none">
            <a:spAutoFit/>
          </a:bodyPr>
          <a:lstStyle/>
          <a:p>
            <a:pPr algn="r"/>
            <a:r>
              <a:rPr lang="zh-CN" altLang="en-US" sz="2000" b="1" dirty="0">
                <a:latin typeface="华文中宋" panose="02010600040101010101" charset="-122"/>
                <a:ea typeface="华文中宋" panose="02010600040101010101" charset="-122"/>
                <a:sym typeface="+mn-ea"/>
              </a:rPr>
              <a:t>免费服务时间</a:t>
            </a:r>
            <a:endParaRPr lang="zh-CN" altLang="en-US" sz="2000" b="1" dirty="0">
              <a:solidFill>
                <a:prstClr val="black"/>
              </a:solidFill>
              <a:latin typeface="华文中宋" panose="02010600040101010101" charset="-122"/>
              <a:ea typeface="华文中宋" panose="02010600040101010101" charset="-122"/>
              <a:sym typeface="+mn-ea"/>
            </a:endParaRPr>
          </a:p>
        </p:txBody>
      </p:sp>
      <p:cxnSp>
        <p:nvCxnSpPr>
          <p:cNvPr id="52" name="直接连接符 51"/>
          <p:cNvCxnSpPr/>
          <p:nvPr/>
        </p:nvCxnSpPr>
        <p:spPr>
          <a:xfrm flipH="1">
            <a:off x="2354580" y="3421380"/>
            <a:ext cx="442865" cy="0"/>
          </a:xfrm>
          <a:prstGeom prst="line">
            <a:avLst/>
          </a:prstGeom>
          <a:noFill/>
          <a:ln w="6350" cap="flat" cmpd="sng" algn="ctr">
            <a:solidFill>
              <a:srgbClr val="1D78FA"/>
            </a:solidFill>
            <a:prstDash val="solid"/>
            <a:miter lim="800000"/>
          </a:ln>
          <a:effectLst/>
        </p:spPr>
      </p:cxnSp>
      <p:cxnSp>
        <p:nvCxnSpPr>
          <p:cNvPr id="53" name="直接连接符 52"/>
          <p:cNvCxnSpPr/>
          <p:nvPr/>
        </p:nvCxnSpPr>
        <p:spPr>
          <a:xfrm flipH="1">
            <a:off x="9297608" y="3421380"/>
            <a:ext cx="442865" cy="0"/>
          </a:xfrm>
          <a:prstGeom prst="line">
            <a:avLst/>
          </a:prstGeom>
          <a:noFill/>
          <a:ln w="6350" cap="flat" cmpd="sng" algn="ctr">
            <a:solidFill>
              <a:srgbClr val="1D78FA"/>
            </a:solidFill>
            <a:prstDash val="solid"/>
            <a:miter lim="800000"/>
          </a:ln>
          <a:effectLst/>
        </p:spPr>
      </p:cxnSp>
      <p:sp>
        <p:nvSpPr>
          <p:cNvPr id="54" name="矩形 53"/>
          <p:cNvSpPr/>
          <p:nvPr/>
        </p:nvSpPr>
        <p:spPr>
          <a:xfrm>
            <a:off x="5841848" y="5782994"/>
            <a:ext cx="4311793" cy="337185"/>
          </a:xfrm>
          <a:prstGeom prst="rect">
            <a:avLst/>
          </a:prstGeom>
        </p:spPr>
        <p:txBody>
          <a:bodyPr wrap="square">
            <a:spAutoFit/>
          </a:bodyPr>
          <a:lstStyle/>
          <a:p>
            <a:r>
              <a:rPr lang="zh-CN" altLang="en-US" sz="1600" dirty="0">
                <a:latin typeface="华文中宋" panose="02010600040101010101" charset="-122"/>
                <a:ea typeface="华文中宋" panose="02010600040101010101" charset="-122"/>
                <a:sym typeface="+mn-ea"/>
              </a:rPr>
              <a:t>为官网提供专人专属负责其后续服务支持；</a:t>
            </a:r>
            <a:endParaRPr lang="zh-CN" altLang="en-US" sz="1600" dirty="0">
              <a:solidFill>
                <a:prstClr val="black"/>
              </a:solidFill>
              <a:latin typeface="华文中宋" panose="02010600040101010101" charset="-122"/>
              <a:ea typeface="华文中宋" panose="02010600040101010101" charset="-122"/>
            </a:endParaRPr>
          </a:p>
        </p:txBody>
      </p:sp>
      <p:sp>
        <p:nvSpPr>
          <p:cNvPr id="55" name="矩形 54"/>
          <p:cNvSpPr/>
          <p:nvPr/>
        </p:nvSpPr>
        <p:spPr>
          <a:xfrm>
            <a:off x="3930936" y="5848329"/>
            <a:ext cx="1710690" cy="398780"/>
          </a:xfrm>
          <a:prstGeom prst="rect">
            <a:avLst/>
          </a:prstGeom>
        </p:spPr>
        <p:txBody>
          <a:bodyPr wrap="none">
            <a:spAutoFit/>
          </a:bodyPr>
          <a:lstStyle/>
          <a:p>
            <a:pPr algn="r"/>
            <a:r>
              <a:rPr lang="zh-CN" altLang="en-US" sz="2000" b="1" dirty="0">
                <a:latin typeface="华文中宋" panose="02010600040101010101" charset="-122"/>
                <a:ea typeface="华文中宋" panose="02010600040101010101" charset="-122"/>
                <a:sym typeface="+mn-ea"/>
              </a:rPr>
              <a:t>专人专属负责</a:t>
            </a:r>
            <a:endParaRPr lang="zh-CN" altLang="en-US" sz="2000" b="1" dirty="0">
              <a:solidFill>
                <a:prstClr val="black"/>
              </a:solidFill>
              <a:latin typeface="华文中宋" panose="02010600040101010101" charset="-122"/>
              <a:ea typeface="华文中宋" panose="02010600040101010101" charset="-122"/>
              <a:sym typeface="+mn-ea"/>
            </a:endParaRPr>
          </a:p>
        </p:txBody>
      </p:sp>
      <p:cxnSp>
        <p:nvCxnSpPr>
          <p:cNvPr id="56" name="直接连接符 55"/>
          <p:cNvCxnSpPr/>
          <p:nvPr/>
        </p:nvCxnSpPr>
        <p:spPr>
          <a:xfrm>
            <a:off x="5732930" y="5840769"/>
            <a:ext cx="0" cy="407670"/>
          </a:xfrm>
          <a:prstGeom prst="line">
            <a:avLst/>
          </a:prstGeom>
          <a:noFill/>
          <a:ln w="6350" cap="flat" cmpd="sng" algn="ctr">
            <a:solidFill>
              <a:srgbClr val="1D78FA"/>
            </a:solidFill>
            <a:prstDash val="solid"/>
            <a:miter lim="800000"/>
          </a:ln>
          <a:effectLst/>
        </p:spPr>
      </p:cxnSp>
      <p:sp>
        <p:nvSpPr>
          <p:cNvPr id="57" name="Freeform 14"/>
          <p:cNvSpPr>
            <a:spLocks noEditPoints="1"/>
          </p:cNvSpPr>
          <p:nvPr/>
        </p:nvSpPr>
        <p:spPr bwMode="auto">
          <a:xfrm>
            <a:off x="5878550" y="4895385"/>
            <a:ext cx="434900" cy="406225"/>
          </a:xfrm>
          <a:custGeom>
            <a:avLst/>
            <a:gdLst>
              <a:gd name="T0" fmla="*/ 3492 w 3520"/>
              <a:gd name="T1" fmla="*/ 1236 h 3277"/>
              <a:gd name="T2" fmla="*/ 3245 w 3520"/>
              <a:gd name="T3" fmla="*/ 1034 h 3277"/>
              <a:gd name="T4" fmla="*/ 3240 w 3520"/>
              <a:gd name="T5" fmla="*/ 1032 h 3277"/>
              <a:gd name="T6" fmla="*/ 2506 w 3520"/>
              <a:gd name="T7" fmla="*/ 845 h 3277"/>
              <a:gd name="T8" fmla="*/ 2028 w 3520"/>
              <a:gd name="T9" fmla="*/ 161 h 3277"/>
              <a:gd name="T10" fmla="*/ 2025 w 3520"/>
              <a:gd name="T11" fmla="*/ 157 h 3277"/>
              <a:gd name="T12" fmla="*/ 1756 w 3520"/>
              <a:gd name="T13" fmla="*/ 0 h 3277"/>
              <a:gd name="T14" fmla="*/ 1491 w 3520"/>
              <a:gd name="T15" fmla="*/ 165 h 3277"/>
              <a:gd name="T16" fmla="*/ 1083 w 3520"/>
              <a:gd name="T17" fmla="*/ 789 h 3277"/>
              <a:gd name="T18" fmla="*/ 533 w 3520"/>
              <a:gd name="T19" fmla="*/ 946 h 3277"/>
              <a:gd name="T20" fmla="*/ 266 w 3520"/>
              <a:gd name="T21" fmla="*/ 1023 h 3277"/>
              <a:gd name="T22" fmla="*/ 32 w 3520"/>
              <a:gd name="T23" fmla="*/ 1206 h 3277"/>
              <a:gd name="T24" fmla="*/ 101 w 3520"/>
              <a:gd name="T25" fmla="*/ 1518 h 3277"/>
              <a:gd name="T26" fmla="*/ 107 w 3520"/>
              <a:gd name="T27" fmla="*/ 1527 h 3277"/>
              <a:gd name="T28" fmla="*/ 588 w 3520"/>
              <a:gd name="T29" fmla="*/ 2099 h 3277"/>
              <a:gd name="T30" fmla="*/ 562 w 3520"/>
              <a:gd name="T31" fmla="*/ 2925 h 3277"/>
              <a:gd name="T32" fmla="*/ 624 w 3520"/>
              <a:gd name="T33" fmla="*/ 3209 h 3277"/>
              <a:gd name="T34" fmla="*/ 793 w 3520"/>
              <a:gd name="T35" fmla="*/ 3277 h 3277"/>
              <a:gd name="T36" fmla="*/ 1000 w 3520"/>
              <a:gd name="T37" fmla="*/ 3234 h 3277"/>
              <a:gd name="T38" fmla="*/ 1706 w 3520"/>
              <a:gd name="T39" fmla="*/ 2963 h 3277"/>
              <a:gd name="T40" fmla="*/ 2510 w 3520"/>
              <a:gd name="T41" fmla="*/ 3244 h 3277"/>
              <a:gd name="T42" fmla="*/ 2655 w 3520"/>
              <a:gd name="T43" fmla="*/ 3269 h 3277"/>
              <a:gd name="T44" fmla="*/ 2937 w 3520"/>
              <a:gd name="T45" fmla="*/ 2937 h 3277"/>
              <a:gd name="T46" fmla="*/ 2937 w 3520"/>
              <a:gd name="T47" fmla="*/ 2929 h 3277"/>
              <a:gd name="T48" fmla="*/ 2893 w 3520"/>
              <a:gd name="T49" fmla="*/ 2193 h 3277"/>
              <a:gd name="T50" fmla="*/ 2893 w 3520"/>
              <a:gd name="T51" fmla="*/ 2190 h 3277"/>
              <a:gd name="T52" fmla="*/ 3413 w 3520"/>
              <a:gd name="T53" fmla="*/ 1531 h 3277"/>
              <a:gd name="T54" fmla="*/ 3492 w 3520"/>
              <a:gd name="T55" fmla="*/ 1236 h 3277"/>
              <a:gd name="T56" fmla="*/ 3492 w 3520"/>
              <a:gd name="T57" fmla="*/ 1236 h 3277"/>
              <a:gd name="T58" fmla="*/ 3492 w 3520"/>
              <a:gd name="T59" fmla="*/ 1236 h 3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20" h="3277">
                <a:moveTo>
                  <a:pt x="3492" y="1236"/>
                </a:moveTo>
                <a:cubicBezTo>
                  <a:pt x="3463" y="1146"/>
                  <a:pt x="3380" y="1078"/>
                  <a:pt x="3245" y="1034"/>
                </a:cubicBezTo>
                <a:cubicBezTo>
                  <a:pt x="3243" y="1033"/>
                  <a:pt x="3242" y="1033"/>
                  <a:pt x="3240" y="1032"/>
                </a:cubicBezTo>
                <a:cubicBezTo>
                  <a:pt x="2506" y="845"/>
                  <a:pt x="2506" y="845"/>
                  <a:pt x="2506" y="845"/>
                </a:cubicBezTo>
                <a:cubicBezTo>
                  <a:pt x="2347" y="617"/>
                  <a:pt x="2187" y="389"/>
                  <a:pt x="2028" y="161"/>
                </a:cubicBezTo>
                <a:cubicBezTo>
                  <a:pt x="2027" y="160"/>
                  <a:pt x="2026" y="158"/>
                  <a:pt x="2025" y="157"/>
                </a:cubicBezTo>
                <a:cubicBezTo>
                  <a:pt x="1949" y="56"/>
                  <a:pt x="1853" y="0"/>
                  <a:pt x="1756" y="0"/>
                </a:cubicBezTo>
                <a:cubicBezTo>
                  <a:pt x="1686" y="0"/>
                  <a:pt x="1584" y="29"/>
                  <a:pt x="1491" y="165"/>
                </a:cubicBezTo>
                <a:cubicBezTo>
                  <a:pt x="1083" y="789"/>
                  <a:pt x="1083" y="789"/>
                  <a:pt x="1083" y="789"/>
                </a:cubicBezTo>
                <a:cubicBezTo>
                  <a:pt x="900" y="841"/>
                  <a:pt x="717" y="894"/>
                  <a:pt x="533" y="946"/>
                </a:cubicBezTo>
                <a:cubicBezTo>
                  <a:pt x="266" y="1023"/>
                  <a:pt x="266" y="1023"/>
                  <a:pt x="266" y="1023"/>
                </a:cubicBezTo>
                <a:cubicBezTo>
                  <a:pt x="141" y="1061"/>
                  <a:pt x="62" y="1122"/>
                  <a:pt x="32" y="1206"/>
                </a:cubicBezTo>
                <a:cubicBezTo>
                  <a:pt x="0" y="1293"/>
                  <a:pt x="22" y="1396"/>
                  <a:pt x="101" y="1518"/>
                </a:cubicBezTo>
                <a:cubicBezTo>
                  <a:pt x="103" y="1521"/>
                  <a:pt x="105" y="1524"/>
                  <a:pt x="107" y="1527"/>
                </a:cubicBezTo>
                <a:cubicBezTo>
                  <a:pt x="267" y="1717"/>
                  <a:pt x="427" y="1908"/>
                  <a:pt x="588" y="2099"/>
                </a:cubicBezTo>
                <a:cubicBezTo>
                  <a:pt x="579" y="2374"/>
                  <a:pt x="571" y="2650"/>
                  <a:pt x="562" y="2925"/>
                </a:cubicBezTo>
                <a:cubicBezTo>
                  <a:pt x="550" y="3057"/>
                  <a:pt x="571" y="3150"/>
                  <a:pt x="624" y="3209"/>
                </a:cubicBezTo>
                <a:cubicBezTo>
                  <a:pt x="665" y="3254"/>
                  <a:pt x="722" y="3277"/>
                  <a:pt x="793" y="3277"/>
                </a:cubicBezTo>
                <a:cubicBezTo>
                  <a:pt x="848" y="3277"/>
                  <a:pt x="912" y="3264"/>
                  <a:pt x="1000" y="3234"/>
                </a:cubicBezTo>
                <a:cubicBezTo>
                  <a:pt x="1706" y="2963"/>
                  <a:pt x="1706" y="2963"/>
                  <a:pt x="1706" y="2963"/>
                </a:cubicBezTo>
                <a:cubicBezTo>
                  <a:pt x="1973" y="3057"/>
                  <a:pt x="2240" y="3150"/>
                  <a:pt x="2510" y="3244"/>
                </a:cubicBezTo>
                <a:cubicBezTo>
                  <a:pt x="2563" y="3260"/>
                  <a:pt x="2612" y="3269"/>
                  <a:pt x="2655" y="3269"/>
                </a:cubicBezTo>
                <a:cubicBezTo>
                  <a:pt x="2755" y="3269"/>
                  <a:pt x="2924" y="3226"/>
                  <a:pt x="2937" y="2937"/>
                </a:cubicBezTo>
                <a:cubicBezTo>
                  <a:pt x="2937" y="2934"/>
                  <a:pt x="2937" y="2931"/>
                  <a:pt x="2937" y="2929"/>
                </a:cubicBezTo>
                <a:cubicBezTo>
                  <a:pt x="2922" y="2683"/>
                  <a:pt x="2908" y="2438"/>
                  <a:pt x="2893" y="2193"/>
                </a:cubicBezTo>
                <a:cubicBezTo>
                  <a:pt x="2893" y="2190"/>
                  <a:pt x="2893" y="2190"/>
                  <a:pt x="2893" y="2190"/>
                </a:cubicBezTo>
                <a:cubicBezTo>
                  <a:pt x="3413" y="1531"/>
                  <a:pt x="3413" y="1531"/>
                  <a:pt x="3413" y="1531"/>
                </a:cubicBezTo>
                <a:cubicBezTo>
                  <a:pt x="3493" y="1423"/>
                  <a:pt x="3520" y="1323"/>
                  <a:pt x="3492" y="1236"/>
                </a:cubicBezTo>
                <a:close/>
                <a:moveTo>
                  <a:pt x="3492" y="1236"/>
                </a:moveTo>
                <a:cubicBezTo>
                  <a:pt x="3492" y="1236"/>
                  <a:pt x="3492" y="1236"/>
                  <a:pt x="3492" y="1236"/>
                </a:cubicBezTo>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Roboto Regular" panose="02000000000000000000"/>
              <a:ea typeface="思源黑体 CN Regular" panose="020B0500000000000000" charset="-122"/>
            </a:endParaRPr>
          </a:p>
        </p:txBody>
      </p:sp>
      <p:sp>
        <p:nvSpPr>
          <p:cNvPr id="58" name="Freeform 106"/>
          <p:cNvSpPr>
            <a:spLocks noEditPoints="1"/>
          </p:cNvSpPr>
          <p:nvPr/>
        </p:nvSpPr>
        <p:spPr bwMode="auto">
          <a:xfrm>
            <a:off x="8266170" y="3379660"/>
            <a:ext cx="320675" cy="401637"/>
          </a:xfrm>
          <a:custGeom>
            <a:avLst/>
            <a:gdLst>
              <a:gd name="T0" fmla="*/ 428 w 2285"/>
              <a:gd name="T1" fmla="*/ 714 h 2856"/>
              <a:gd name="T2" fmla="*/ 1142 w 2285"/>
              <a:gd name="T3" fmla="*/ 0 h 2856"/>
              <a:gd name="T4" fmla="*/ 1856 w 2285"/>
              <a:gd name="T5" fmla="*/ 714 h 2856"/>
              <a:gd name="T6" fmla="*/ 1142 w 2285"/>
              <a:gd name="T7" fmla="*/ 1428 h 2856"/>
              <a:gd name="T8" fmla="*/ 428 w 2285"/>
              <a:gd name="T9" fmla="*/ 714 h 2856"/>
              <a:gd name="T10" fmla="*/ 1053 w 2285"/>
              <a:gd name="T11" fmla="*/ 1571 h 2856"/>
              <a:gd name="T12" fmla="*/ 1023 w 2285"/>
              <a:gd name="T13" fmla="*/ 1596 h 2856"/>
              <a:gd name="T14" fmla="*/ 1069 w 2285"/>
              <a:gd name="T15" fmla="*/ 1739 h 2856"/>
              <a:gd name="T16" fmla="*/ 1094 w 2285"/>
              <a:gd name="T17" fmla="*/ 1764 h 2856"/>
              <a:gd name="T18" fmla="*/ 1183 w 2285"/>
              <a:gd name="T19" fmla="*/ 1764 h 2856"/>
              <a:gd name="T20" fmla="*/ 1219 w 2285"/>
              <a:gd name="T21" fmla="*/ 1740 h 2856"/>
              <a:gd name="T22" fmla="*/ 1262 w 2285"/>
              <a:gd name="T23" fmla="*/ 1596 h 2856"/>
              <a:gd name="T24" fmla="*/ 1232 w 2285"/>
              <a:gd name="T25" fmla="*/ 1571 h 2856"/>
              <a:gd name="T26" fmla="*/ 1053 w 2285"/>
              <a:gd name="T27" fmla="*/ 1571 h 2856"/>
              <a:gd name="T28" fmla="*/ 2285 w 2285"/>
              <a:gd name="T29" fmla="*/ 2428 h 2856"/>
              <a:gd name="T30" fmla="*/ 2285 w 2285"/>
              <a:gd name="T31" fmla="*/ 2571 h 2856"/>
              <a:gd name="T32" fmla="*/ 1999 w 2285"/>
              <a:gd name="T33" fmla="*/ 2856 h 2856"/>
              <a:gd name="T34" fmla="*/ 286 w 2285"/>
              <a:gd name="T35" fmla="*/ 2856 h 2856"/>
              <a:gd name="T36" fmla="*/ 0 w 2285"/>
              <a:gd name="T37" fmla="*/ 2571 h 2856"/>
              <a:gd name="T38" fmla="*/ 0 w 2285"/>
              <a:gd name="T39" fmla="*/ 2428 h 2856"/>
              <a:gd name="T40" fmla="*/ 768 w 2285"/>
              <a:gd name="T41" fmla="*/ 1576 h 2856"/>
              <a:gd name="T42" fmla="*/ 1035 w 2285"/>
              <a:gd name="T43" fmla="*/ 2286 h 2856"/>
              <a:gd name="T44" fmla="*/ 1087 w 2285"/>
              <a:gd name="T45" fmla="*/ 1781 h 2856"/>
              <a:gd name="T46" fmla="*/ 1204 w 2285"/>
              <a:gd name="T47" fmla="*/ 1781 h 2856"/>
              <a:gd name="T48" fmla="*/ 1251 w 2285"/>
              <a:gd name="T49" fmla="*/ 2282 h 2856"/>
              <a:gd name="T50" fmla="*/ 1517 w 2285"/>
              <a:gd name="T51" fmla="*/ 1575 h 2856"/>
              <a:gd name="T52" fmla="*/ 2285 w 2285"/>
              <a:gd name="T53" fmla="*/ 2428 h 2856"/>
              <a:gd name="T54" fmla="*/ 1944 w 2285"/>
              <a:gd name="T55" fmla="*/ 2410 h 2856"/>
              <a:gd name="T56" fmla="*/ 1658 w 2285"/>
              <a:gd name="T57" fmla="*/ 2410 h 2856"/>
              <a:gd name="T58" fmla="*/ 1658 w 2285"/>
              <a:gd name="T59" fmla="*/ 2553 h 2856"/>
              <a:gd name="T60" fmla="*/ 1944 w 2285"/>
              <a:gd name="T61" fmla="*/ 2553 h 2856"/>
              <a:gd name="T62" fmla="*/ 1944 w 2285"/>
              <a:gd name="T63" fmla="*/ 2410 h 2856"/>
              <a:gd name="T64" fmla="*/ 1944 w 2285"/>
              <a:gd name="T65" fmla="*/ 2410 h 2856"/>
              <a:gd name="T66" fmla="*/ 1944 w 2285"/>
              <a:gd name="T67" fmla="*/ 2410 h 2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85" h="2856">
                <a:moveTo>
                  <a:pt x="428" y="714"/>
                </a:moveTo>
                <a:cubicBezTo>
                  <a:pt x="428" y="319"/>
                  <a:pt x="748" y="0"/>
                  <a:pt x="1142" y="0"/>
                </a:cubicBezTo>
                <a:cubicBezTo>
                  <a:pt x="1537" y="0"/>
                  <a:pt x="1856" y="320"/>
                  <a:pt x="1856" y="714"/>
                </a:cubicBezTo>
                <a:cubicBezTo>
                  <a:pt x="1856" y="1108"/>
                  <a:pt x="1536" y="1428"/>
                  <a:pt x="1142" y="1428"/>
                </a:cubicBezTo>
                <a:cubicBezTo>
                  <a:pt x="748" y="1428"/>
                  <a:pt x="428" y="1108"/>
                  <a:pt x="428" y="714"/>
                </a:cubicBezTo>
                <a:close/>
                <a:moveTo>
                  <a:pt x="1053" y="1571"/>
                </a:moveTo>
                <a:cubicBezTo>
                  <a:pt x="1036" y="1571"/>
                  <a:pt x="1023" y="1583"/>
                  <a:pt x="1023" y="1596"/>
                </a:cubicBezTo>
                <a:cubicBezTo>
                  <a:pt x="1069" y="1739"/>
                  <a:pt x="1069" y="1739"/>
                  <a:pt x="1069" y="1739"/>
                </a:cubicBezTo>
                <a:cubicBezTo>
                  <a:pt x="1073" y="1753"/>
                  <a:pt x="1078" y="1764"/>
                  <a:pt x="1094" y="1764"/>
                </a:cubicBezTo>
                <a:cubicBezTo>
                  <a:pt x="1183" y="1764"/>
                  <a:pt x="1183" y="1764"/>
                  <a:pt x="1183" y="1764"/>
                </a:cubicBezTo>
                <a:cubicBezTo>
                  <a:pt x="1199" y="1764"/>
                  <a:pt x="1214" y="1760"/>
                  <a:pt x="1219" y="1740"/>
                </a:cubicBezTo>
                <a:cubicBezTo>
                  <a:pt x="1262" y="1596"/>
                  <a:pt x="1262" y="1596"/>
                  <a:pt x="1262" y="1596"/>
                </a:cubicBezTo>
                <a:cubicBezTo>
                  <a:pt x="1262" y="1582"/>
                  <a:pt x="1249" y="1571"/>
                  <a:pt x="1232" y="1571"/>
                </a:cubicBezTo>
                <a:cubicBezTo>
                  <a:pt x="1053" y="1571"/>
                  <a:pt x="1053" y="1571"/>
                  <a:pt x="1053" y="1571"/>
                </a:cubicBezTo>
                <a:close/>
                <a:moveTo>
                  <a:pt x="2285" y="2428"/>
                </a:moveTo>
                <a:cubicBezTo>
                  <a:pt x="2285" y="2571"/>
                  <a:pt x="2285" y="2571"/>
                  <a:pt x="2285" y="2571"/>
                </a:cubicBezTo>
                <a:cubicBezTo>
                  <a:pt x="2285" y="2728"/>
                  <a:pt x="2157" y="2856"/>
                  <a:pt x="1999" y="2856"/>
                </a:cubicBezTo>
                <a:cubicBezTo>
                  <a:pt x="286" y="2856"/>
                  <a:pt x="286" y="2856"/>
                  <a:pt x="286" y="2856"/>
                </a:cubicBezTo>
                <a:cubicBezTo>
                  <a:pt x="128" y="2856"/>
                  <a:pt x="0" y="2728"/>
                  <a:pt x="0" y="2571"/>
                </a:cubicBezTo>
                <a:cubicBezTo>
                  <a:pt x="0" y="2428"/>
                  <a:pt x="0" y="2428"/>
                  <a:pt x="0" y="2428"/>
                </a:cubicBezTo>
                <a:cubicBezTo>
                  <a:pt x="0" y="1987"/>
                  <a:pt x="338" y="1620"/>
                  <a:pt x="768" y="1576"/>
                </a:cubicBezTo>
                <a:cubicBezTo>
                  <a:pt x="1035" y="2286"/>
                  <a:pt x="1035" y="2286"/>
                  <a:pt x="1035" y="2286"/>
                </a:cubicBezTo>
                <a:cubicBezTo>
                  <a:pt x="1087" y="1781"/>
                  <a:pt x="1087" y="1781"/>
                  <a:pt x="1087" y="1781"/>
                </a:cubicBezTo>
                <a:cubicBezTo>
                  <a:pt x="1204" y="1781"/>
                  <a:pt x="1204" y="1781"/>
                  <a:pt x="1204" y="1781"/>
                </a:cubicBezTo>
                <a:cubicBezTo>
                  <a:pt x="1251" y="2282"/>
                  <a:pt x="1251" y="2282"/>
                  <a:pt x="1251" y="2282"/>
                </a:cubicBezTo>
                <a:cubicBezTo>
                  <a:pt x="1517" y="1575"/>
                  <a:pt x="1517" y="1575"/>
                  <a:pt x="1517" y="1575"/>
                </a:cubicBezTo>
                <a:cubicBezTo>
                  <a:pt x="1947" y="1620"/>
                  <a:pt x="2285" y="1987"/>
                  <a:pt x="2285" y="2428"/>
                </a:cubicBezTo>
                <a:close/>
                <a:moveTo>
                  <a:pt x="1944" y="2410"/>
                </a:moveTo>
                <a:cubicBezTo>
                  <a:pt x="1658" y="2410"/>
                  <a:pt x="1658" y="2410"/>
                  <a:pt x="1658" y="2410"/>
                </a:cubicBezTo>
                <a:cubicBezTo>
                  <a:pt x="1658" y="2553"/>
                  <a:pt x="1658" y="2553"/>
                  <a:pt x="1658" y="2553"/>
                </a:cubicBezTo>
                <a:cubicBezTo>
                  <a:pt x="1944" y="2553"/>
                  <a:pt x="1944" y="2553"/>
                  <a:pt x="1944" y="2553"/>
                </a:cubicBezTo>
                <a:lnTo>
                  <a:pt x="1944" y="2410"/>
                </a:lnTo>
                <a:close/>
                <a:moveTo>
                  <a:pt x="1944" y="2410"/>
                </a:moveTo>
                <a:cubicBezTo>
                  <a:pt x="1944" y="2410"/>
                  <a:pt x="1944" y="2410"/>
                  <a:pt x="1944" y="2410"/>
                </a:cubicBezTo>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Roboto Regular" panose="02000000000000000000"/>
              <a:ea typeface="思源黑体 CN Regular" panose="020B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椭圆 117"/>
          <p:cNvSpPr/>
          <p:nvPr/>
        </p:nvSpPr>
        <p:spPr>
          <a:xfrm>
            <a:off x="678261" y="-2002330"/>
            <a:ext cx="10862660" cy="10862660"/>
          </a:xfrm>
          <a:prstGeom prst="ellipse">
            <a:avLst/>
          </a:prstGeom>
          <a:gradFill flip="none" rotWithShape="1">
            <a:gsLst>
              <a:gs pos="0">
                <a:srgbClr val="1D78FA">
                  <a:alpha val="5000"/>
                </a:srgbClr>
              </a:gs>
              <a:gs pos="75000">
                <a:srgbClr val="1D78FA">
                  <a:alpha val="0"/>
                </a:srgbClr>
              </a:gs>
              <a:gs pos="25000">
                <a:srgbClr val="1D78FA">
                  <a:alpha val="0"/>
                </a:srgbClr>
              </a:gs>
              <a:gs pos="100000">
                <a:srgbClr val="1D78FA">
                  <a:alpha val="5000"/>
                </a:srgbClr>
              </a:gs>
            </a:gsLst>
            <a:lin ang="0" scaled="1"/>
            <a:tileRect/>
          </a:gradFill>
          <a:ln w="6350" cap="rnd" cmpd="sng" algn="ctr">
            <a:gradFill>
              <a:gsLst>
                <a:gs pos="7000">
                  <a:srgbClr val="1D78FA">
                    <a:alpha val="0"/>
                  </a:srgbClr>
                </a:gs>
                <a:gs pos="97000">
                  <a:srgbClr val="1D78FA">
                    <a:alpha val="0"/>
                  </a:srgbClr>
                </a:gs>
                <a:gs pos="48700">
                  <a:srgbClr val="1D78FA"/>
                </a:gs>
              </a:gsLst>
              <a:lin ang="5400000" scaled="1"/>
            </a:gradFill>
            <a:prstDash val="sysDash"/>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panose="02000000000000000000"/>
              <a:ea typeface="思源黑体 CN Regular" panose="020B0500000000000000" charset="-122"/>
              <a:cs typeface="+mn-cs"/>
            </a:endParaRPr>
          </a:p>
        </p:txBody>
      </p:sp>
      <p:sp>
        <p:nvSpPr>
          <p:cNvPr id="119" name="椭圆 118"/>
          <p:cNvSpPr/>
          <p:nvPr/>
        </p:nvSpPr>
        <p:spPr>
          <a:xfrm>
            <a:off x="4986867" y="2319867"/>
            <a:ext cx="2218266" cy="2218266"/>
          </a:xfrm>
          <a:prstGeom prst="ellipse">
            <a:avLst/>
          </a:prstGeom>
          <a:gradFill flip="none" rotWithShape="1">
            <a:gsLst>
              <a:gs pos="0">
                <a:srgbClr val="1D78FA">
                  <a:lumMod val="75000"/>
                </a:srgbClr>
              </a:gs>
              <a:gs pos="97000">
                <a:srgbClr val="1D78FA"/>
              </a:gs>
            </a:gsLst>
            <a:path path="circle">
              <a:fillToRect l="100000" b="100000"/>
            </a:path>
            <a:tileRect t="-100000" r="-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120" name="矩形 119"/>
          <p:cNvSpPr/>
          <p:nvPr/>
        </p:nvSpPr>
        <p:spPr>
          <a:xfrm>
            <a:off x="0" y="-1"/>
            <a:ext cx="12192000" cy="1886883"/>
          </a:xfrm>
          <a:prstGeom prst="rect">
            <a:avLst/>
          </a:prstGeom>
          <a:gradFill flip="none" rotWithShape="1">
            <a:gsLst>
              <a:gs pos="0">
                <a:sysClr val="window" lastClr="FFFFFF">
                  <a:alpha val="0"/>
                </a:sysClr>
              </a:gs>
              <a:gs pos="74000">
                <a:sysClr val="window" lastClr="FFFFFF"/>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121" name="矩形 120"/>
          <p:cNvSpPr/>
          <p:nvPr/>
        </p:nvSpPr>
        <p:spPr>
          <a:xfrm>
            <a:off x="0" y="4971117"/>
            <a:ext cx="12192000" cy="1886883"/>
          </a:xfrm>
          <a:prstGeom prst="rect">
            <a:avLst/>
          </a:prstGeom>
          <a:gradFill flip="none" rotWithShape="1">
            <a:gsLst>
              <a:gs pos="0">
                <a:sysClr val="window" lastClr="FFFFFF">
                  <a:alpha val="0"/>
                </a:sysClr>
              </a:gs>
              <a:gs pos="74000">
                <a:sysClr val="window" lastClr="FFFFFF"/>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122" name="Rectangle 17"/>
          <p:cNvSpPr>
            <a:spLocks noChangeArrowheads="1"/>
          </p:cNvSpPr>
          <p:nvPr/>
        </p:nvSpPr>
        <p:spPr bwMode="auto">
          <a:xfrm>
            <a:off x="8478567" y="2132278"/>
            <a:ext cx="2310500" cy="314360"/>
          </a:xfrm>
          <a:prstGeom prst="rect">
            <a:avLst/>
          </a:prstGeom>
          <a:noFill/>
          <a:ln>
            <a:noFill/>
          </a:ln>
        </p:spPr>
        <p:txBody>
          <a:bodyPr wrap="square" lIns="72496" tIns="36248" rIns="72496" bIns="36248">
            <a:spAutoFit/>
          </a:bodyPr>
          <a:lstStyle>
            <a:lvl1pPr>
              <a:defRPr b="1">
                <a:solidFill>
                  <a:schemeClr val="tx1"/>
                </a:solidFill>
                <a:latin typeface="Calibri" panose="020F0502020204030204" charset="0"/>
                <a:ea typeface="MS PGothic" panose="020B0600070205080204" pitchFamily="34" charset="-128"/>
              </a:defRPr>
            </a:lvl1pPr>
            <a:lvl2pPr marL="742950" indent="-285750">
              <a:defRPr b="1">
                <a:solidFill>
                  <a:schemeClr val="tx1"/>
                </a:solidFill>
                <a:latin typeface="Calibri" panose="020F0502020204030204" charset="0"/>
                <a:ea typeface="MS PGothic" panose="020B0600070205080204" pitchFamily="34" charset="-128"/>
              </a:defRPr>
            </a:lvl2pPr>
            <a:lvl3pPr marL="1143000" indent="-228600">
              <a:defRPr b="1">
                <a:solidFill>
                  <a:schemeClr val="tx1"/>
                </a:solidFill>
                <a:latin typeface="Calibri" panose="020F0502020204030204" charset="0"/>
                <a:ea typeface="MS PGothic" panose="020B0600070205080204" pitchFamily="34" charset="-128"/>
              </a:defRPr>
            </a:lvl3pPr>
            <a:lvl4pPr marL="1600200" indent="-228600">
              <a:defRPr b="1">
                <a:solidFill>
                  <a:schemeClr val="tx1"/>
                </a:solidFill>
                <a:latin typeface="Calibri" panose="020F0502020204030204" charset="0"/>
                <a:ea typeface="MS PGothic" panose="020B0600070205080204" pitchFamily="34" charset="-128"/>
              </a:defRPr>
            </a:lvl4pPr>
            <a:lvl5pPr marL="2057400" indent="-228600">
              <a:defRPr b="1">
                <a:solidFill>
                  <a:schemeClr val="tx1"/>
                </a:solidFill>
                <a:latin typeface="Calibri" panose="020F0502020204030204" charset="0"/>
                <a:ea typeface="MS PGothic" panose="020B0600070205080204" pitchFamily="34" charset="-128"/>
              </a:defRPr>
            </a:lvl5pPr>
            <a:lvl6pPr marL="2514600" indent="-228600" algn="ctr" eaLnBrk="0" fontAlgn="base" hangingPunct="0">
              <a:spcBef>
                <a:spcPct val="0"/>
              </a:spcBef>
              <a:spcAft>
                <a:spcPct val="40000"/>
              </a:spcAft>
              <a:defRPr b="1">
                <a:solidFill>
                  <a:schemeClr val="tx1"/>
                </a:solidFill>
                <a:latin typeface="Calibri" panose="020F0502020204030204" charset="0"/>
                <a:ea typeface="MS PGothic" panose="020B0600070205080204" pitchFamily="34" charset="-128"/>
              </a:defRPr>
            </a:lvl6pPr>
            <a:lvl7pPr marL="2971800" indent="-228600" algn="ctr" eaLnBrk="0" fontAlgn="base" hangingPunct="0">
              <a:spcBef>
                <a:spcPct val="0"/>
              </a:spcBef>
              <a:spcAft>
                <a:spcPct val="40000"/>
              </a:spcAft>
              <a:defRPr b="1">
                <a:solidFill>
                  <a:schemeClr val="tx1"/>
                </a:solidFill>
                <a:latin typeface="Calibri" panose="020F0502020204030204" charset="0"/>
                <a:ea typeface="MS PGothic" panose="020B0600070205080204" pitchFamily="34" charset="-128"/>
              </a:defRPr>
            </a:lvl7pPr>
            <a:lvl8pPr marL="3429000" indent="-228600" algn="ctr" eaLnBrk="0" fontAlgn="base" hangingPunct="0">
              <a:spcBef>
                <a:spcPct val="0"/>
              </a:spcBef>
              <a:spcAft>
                <a:spcPct val="40000"/>
              </a:spcAft>
              <a:defRPr b="1">
                <a:solidFill>
                  <a:schemeClr val="tx1"/>
                </a:solidFill>
                <a:latin typeface="Calibri" panose="020F0502020204030204" charset="0"/>
                <a:ea typeface="MS PGothic" panose="020B0600070205080204" pitchFamily="34" charset="-128"/>
              </a:defRPr>
            </a:lvl8pPr>
            <a:lvl9pPr marL="3886200" indent="-228600" algn="ctr" eaLnBrk="0" fontAlgn="base" hangingPunct="0">
              <a:spcBef>
                <a:spcPct val="0"/>
              </a:spcBef>
              <a:spcAft>
                <a:spcPct val="40000"/>
              </a:spcAft>
              <a:defRPr b="1">
                <a:solidFill>
                  <a:schemeClr val="tx1"/>
                </a:solidFill>
                <a:latin typeface="Calibri" panose="020F0502020204030204" charset="0"/>
                <a:ea typeface="MS PGothic" panose="020B0600070205080204" pitchFamily="34" charset="-128"/>
              </a:defRPr>
            </a:lvl9pPr>
          </a:lstStyle>
          <a:p>
            <a:pPr algn="r">
              <a:lnSpc>
                <a:spcPct val="120000"/>
              </a:lnSpc>
              <a:spcBef>
                <a:spcPts val="900"/>
              </a:spcBef>
              <a:buClr>
                <a:srgbClr val="2C6CA6"/>
              </a:buClr>
              <a:defRPr/>
            </a:pPr>
            <a:endParaRPr lang="zh-CN" altLang="en-US" sz="1400" b="0" dirty="0">
              <a:solidFill>
                <a:srgbClr val="515151"/>
              </a:solidFill>
              <a:latin typeface="思源黑体 CN Regular" panose="020B0500000000000000" charset="-122"/>
              <a:ea typeface="思源黑体 CN Regular" panose="020B0500000000000000" charset="-122"/>
              <a:cs typeface="+mn-ea"/>
              <a:sym typeface="+mn-lt"/>
            </a:endParaRPr>
          </a:p>
        </p:txBody>
      </p:sp>
      <p:sp>
        <p:nvSpPr>
          <p:cNvPr id="123" name="椭圆 122"/>
          <p:cNvSpPr/>
          <p:nvPr/>
        </p:nvSpPr>
        <p:spPr>
          <a:xfrm>
            <a:off x="4678861" y="2017646"/>
            <a:ext cx="2834278" cy="2834278"/>
          </a:xfrm>
          <a:prstGeom prst="ellipse">
            <a:avLst/>
          </a:prstGeom>
          <a:noFill/>
          <a:ln w="12700" cap="rnd" cmpd="sng" algn="ctr">
            <a:gradFill>
              <a:gsLst>
                <a:gs pos="0">
                  <a:srgbClr val="138CF7">
                    <a:alpha val="39000"/>
                  </a:srgbClr>
                </a:gs>
                <a:gs pos="65000">
                  <a:srgbClr val="138CF7">
                    <a:alpha val="0"/>
                  </a:srgbClr>
                </a:gs>
              </a:gsLst>
              <a:lin ang="5400000" scaled="1"/>
            </a:gradFill>
            <a:prstDash val="sysDot"/>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panose="02000000000000000000"/>
              <a:ea typeface="思源黑体 CN Regular" panose="020B0500000000000000" charset="-122"/>
              <a:cs typeface="+mn-cs"/>
            </a:endParaRPr>
          </a:p>
        </p:txBody>
      </p:sp>
      <p:sp>
        <p:nvSpPr>
          <p:cNvPr id="124" name="Oval 350"/>
          <p:cNvSpPr>
            <a:spLocks noChangeArrowheads="1"/>
          </p:cNvSpPr>
          <p:nvPr/>
        </p:nvSpPr>
        <p:spPr bwMode="auto">
          <a:xfrm>
            <a:off x="4455572" y="1073573"/>
            <a:ext cx="1154744" cy="1142462"/>
          </a:xfrm>
          <a:prstGeom prst="ellipse">
            <a:avLst/>
          </a:prstGeom>
          <a:gradFill flip="none" rotWithShape="1">
            <a:gsLst>
              <a:gs pos="100000">
                <a:srgbClr val="1D78FA">
                  <a:alpha val="0"/>
                </a:srgbClr>
              </a:gs>
              <a:gs pos="0">
                <a:srgbClr val="1D78FA">
                  <a:alpha val="20000"/>
                </a:srgbClr>
              </a:gs>
            </a:gsLst>
            <a:lin ang="2700000" scaled="1"/>
            <a:tileRect/>
          </a:gradFill>
          <a:ln>
            <a:noFill/>
          </a:ln>
          <a:effectLst>
            <a:softEdge rad="177800"/>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Roboto" panose="02000000000000000000"/>
              <a:ea typeface="思源黑体 CN Regular" panose="020B0500000000000000" charset="-122"/>
            </a:endParaRPr>
          </a:p>
        </p:txBody>
      </p:sp>
      <p:sp>
        <p:nvSpPr>
          <p:cNvPr id="125" name="弧形 124"/>
          <p:cNvSpPr/>
          <p:nvPr/>
        </p:nvSpPr>
        <p:spPr>
          <a:xfrm>
            <a:off x="4687824" y="2026609"/>
            <a:ext cx="2816352" cy="2816352"/>
          </a:xfrm>
          <a:prstGeom prst="arc">
            <a:avLst>
              <a:gd name="adj1" fmla="val 21192328"/>
              <a:gd name="adj2" fmla="val 13412766"/>
            </a:avLst>
          </a:prstGeom>
          <a:noFill/>
          <a:ln w="25400" cap="flat" cmpd="sng" algn="ctr">
            <a:gradFill flip="none" rotWithShape="1">
              <a:gsLst>
                <a:gs pos="46000">
                  <a:srgbClr val="1D78FA"/>
                </a:gs>
                <a:gs pos="97000">
                  <a:srgbClr val="1D78FA">
                    <a:alpha val="0"/>
                  </a:srgbClr>
                </a:gs>
              </a:gsLst>
              <a:lin ang="0" scaled="1"/>
              <a:tileRect/>
            </a:gradFill>
            <a:prstDash val="solid"/>
            <a:miter lim="800000"/>
          </a:ln>
          <a:effectLst>
            <a:outerShdw blurRad="63500" algn="ctr" rotWithShape="0">
              <a:srgbClr val="1D78FA">
                <a:alpha val="5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Roboto Regular" panose="02000000000000000000"/>
              <a:ea typeface="思源黑体 CN Regular" panose="020B0500000000000000" charset="-122"/>
              <a:cs typeface="+mn-cs"/>
            </a:endParaRPr>
          </a:p>
        </p:txBody>
      </p:sp>
      <p:sp>
        <p:nvSpPr>
          <p:cNvPr id="126" name="椭圆 125"/>
          <p:cNvSpPr/>
          <p:nvPr/>
        </p:nvSpPr>
        <p:spPr>
          <a:xfrm flipV="1">
            <a:off x="5024650" y="2385130"/>
            <a:ext cx="127492" cy="127492"/>
          </a:xfrm>
          <a:prstGeom prst="ellipse">
            <a:avLst/>
          </a:prstGeom>
          <a:solidFill>
            <a:srgbClr val="1D78F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127" name="Oval 350"/>
          <p:cNvSpPr>
            <a:spLocks noChangeArrowheads="1"/>
          </p:cNvSpPr>
          <p:nvPr/>
        </p:nvSpPr>
        <p:spPr bwMode="auto">
          <a:xfrm>
            <a:off x="7613534" y="1393108"/>
            <a:ext cx="331504" cy="327980"/>
          </a:xfrm>
          <a:prstGeom prst="ellipse">
            <a:avLst/>
          </a:prstGeom>
          <a:gradFill flip="none" rotWithShape="1">
            <a:gsLst>
              <a:gs pos="100000">
                <a:srgbClr val="1D78FA">
                  <a:alpha val="0"/>
                </a:srgbClr>
              </a:gs>
              <a:gs pos="0">
                <a:srgbClr val="1D78FA"/>
              </a:gs>
            </a:gsLst>
            <a:lin ang="2700000" scaled="1"/>
            <a:tileRect/>
          </a:gradFill>
          <a:ln>
            <a:noFill/>
          </a:ln>
          <a:effectLst>
            <a:softEdge rad="76200"/>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Roboto" panose="02000000000000000000"/>
              <a:ea typeface="思源黑体 CN Regular" panose="020B0500000000000000" charset="-122"/>
            </a:endParaRPr>
          </a:p>
        </p:txBody>
      </p:sp>
      <p:grpSp>
        <p:nvGrpSpPr>
          <p:cNvPr id="128" name="组合 127"/>
          <p:cNvGrpSpPr/>
          <p:nvPr/>
        </p:nvGrpSpPr>
        <p:grpSpPr>
          <a:xfrm>
            <a:off x="4384040" y="1722825"/>
            <a:ext cx="3423920" cy="3423920"/>
            <a:chOff x="4066885" y="1399885"/>
            <a:chExt cx="4058230" cy="4058230"/>
          </a:xfrm>
        </p:grpSpPr>
        <p:sp>
          <p:nvSpPr>
            <p:cNvPr id="129" name="弧形 128"/>
            <p:cNvSpPr/>
            <p:nvPr/>
          </p:nvSpPr>
          <p:spPr>
            <a:xfrm>
              <a:off x="4066885" y="1399885"/>
              <a:ext cx="4058230" cy="4058230"/>
            </a:xfrm>
            <a:prstGeom prst="arc">
              <a:avLst>
                <a:gd name="adj1" fmla="val 20273250"/>
                <a:gd name="adj2" fmla="val 1344167"/>
              </a:avLst>
            </a:prstGeom>
            <a:noFill/>
            <a:ln w="15875" cap="rnd" cmpd="sng" algn="ctr">
              <a:gradFill>
                <a:gsLst>
                  <a:gs pos="10000">
                    <a:srgbClr val="1D78FA">
                      <a:alpha val="0"/>
                    </a:srgbClr>
                  </a:gs>
                  <a:gs pos="50000">
                    <a:srgbClr val="1D78FA"/>
                  </a:gs>
                  <a:gs pos="90000">
                    <a:srgbClr val="1D78FA">
                      <a:alpha val="0"/>
                    </a:srgbClr>
                  </a:gs>
                </a:gsLst>
                <a:lin ang="5400000" scaled="1"/>
              </a:gradFill>
              <a:prstDash val="sysDot"/>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panose="02000000000000000000"/>
                <a:ea typeface="思源黑体 CN Regular" panose="020B0500000000000000" charset="-122"/>
                <a:cs typeface="+mn-cs"/>
              </a:endParaRPr>
            </a:p>
          </p:txBody>
        </p:sp>
        <p:sp>
          <p:nvSpPr>
            <p:cNvPr id="130" name="弧形 129"/>
            <p:cNvSpPr/>
            <p:nvPr/>
          </p:nvSpPr>
          <p:spPr>
            <a:xfrm flipH="1">
              <a:off x="4066885" y="1399885"/>
              <a:ext cx="4058230" cy="4058230"/>
            </a:xfrm>
            <a:prstGeom prst="arc">
              <a:avLst>
                <a:gd name="adj1" fmla="val 20273250"/>
                <a:gd name="adj2" fmla="val 1344167"/>
              </a:avLst>
            </a:prstGeom>
            <a:noFill/>
            <a:ln w="15875" cap="rnd" cmpd="sng" algn="ctr">
              <a:gradFill>
                <a:gsLst>
                  <a:gs pos="10000">
                    <a:srgbClr val="1D78FA">
                      <a:alpha val="0"/>
                    </a:srgbClr>
                  </a:gs>
                  <a:gs pos="50000">
                    <a:srgbClr val="1D78FA"/>
                  </a:gs>
                  <a:gs pos="90000">
                    <a:srgbClr val="1D78FA">
                      <a:alpha val="0"/>
                    </a:srgbClr>
                  </a:gs>
                </a:gsLst>
                <a:lin ang="5400000" scaled="1"/>
              </a:gradFill>
              <a:prstDash val="sysDot"/>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panose="02000000000000000000"/>
                <a:ea typeface="思源黑体 CN Regular" panose="020B0500000000000000" charset="-122"/>
                <a:cs typeface="+mn-cs"/>
              </a:endParaRPr>
            </a:p>
          </p:txBody>
        </p:sp>
      </p:grpSp>
      <p:cxnSp>
        <p:nvCxnSpPr>
          <p:cNvPr id="131" name="直接连接符 130"/>
          <p:cNvCxnSpPr/>
          <p:nvPr/>
        </p:nvCxnSpPr>
        <p:spPr>
          <a:xfrm>
            <a:off x="7838399" y="3429000"/>
            <a:ext cx="477566" cy="0"/>
          </a:xfrm>
          <a:prstGeom prst="line">
            <a:avLst/>
          </a:prstGeom>
          <a:noFill/>
          <a:ln w="15875" cap="rnd" cmpd="sng" algn="ctr">
            <a:gradFill flip="none" rotWithShape="1">
              <a:gsLst>
                <a:gs pos="0">
                  <a:srgbClr val="1D78FA"/>
                </a:gs>
                <a:gs pos="100000">
                  <a:srgbClr val="1D78FA">
                    <a:alpha val="0"/>
                  </a:srgbClr>
                </a:gs>
              </a:gsLst>
              <a:lin ang="0" scaled="1"/>
              <a:tileRect/>
            </a:gradFill>
            <a:prstDash val="sysDot"/>
            <a:round/>
          </a:ln>
          <a:effectLst/>
        </p:spPr>
      </p:cxnSp>
      <p:cxnSp>
        <p:nvCxnSpPr>
          <p:cNvPr id="132" name="直接连接符 131"/>
          <p:cNvCxnSpPr/>
          <p:nvPr/>
        </p:nvCxnSpPr>
        <p:spPr>
          <a:xfrm flipH="1">
            <a:off x="3876035" y="3429000"/>
            <a:ext cx="477566" cy="0"/>
          </a:xfrm>
          <a:prstGeom prst="line">
            <a:avLst/>
          </a:prstGeom>
          <a:noFill/>
          <a:ln w="15875" cap="rnd" cmpd="sng" algn="ctr">
            <a:gradFill flip="none" rotWithShape="1">
              <a:gsLst>
                <a:gs pos="0">
                  <a:srgbClr val="1D78FA"/>
                </a:gs>
                <a:gs pos="100000">
                  <a:srgbClr val="1D78FA">
                    <a:alpha val="0"/>
                  </a:srgbClr>
                </a:gs>
              </a:gsLst>
              <a:lin ang="0" scaled="1"/>
              <a:tileRect/>
            </a:gradFill>
            <a:prstDash val="sysDot"/>
            <a:round/>
          </a:ln>
          <a:effectLst/>
        </p:spPr>
      </p:cxnSp>
      <p:sp>
        <p:nvSpPr>
          <p:cNvPr id="133" name="椭圆 132"/>
          <p:cNvSpPr/>
          <p:nvPr/>
        </p:nvSpPr>
        <p:spPr>
          <a:xfrm>
            <a:off x="3720922" y="1059707"/>
            <a:ext cx="4750156" cy="4750156"/>
          </a:xfrm>
          <a:prstGeom prst="ellipse">
            <a:avLst/>
          </a:prstGeom>
          <a:noFill/>
          <a:ln w="19050" cap="rnd" cmpd="sng" algn="ctr">
            <a:solidFill>
              <a:srgbClr val="1D78FA">
                <a:alpha val="10000"/>
              </a:srgbClr>
            </a:solidFill>
            <a:prstDash val="sysDot"/>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panose="02000000000000000000"/>
              <a:ea typeface="思源黑体 CN Regular" panose="020B0500000000000000" charset="-122"/>
              <a:cs typeface="+mn-cs"/>
            </a:endParaRPr>
          </a:p>
        </p:txBody>
      </p:sp>
      <p:sp>
        <p:nvSpPr>
          <p:cNvPr id="135" name="矩形 134"/>
          <p:cNvSpPr/>
          <p:nvPr/>
        </p:nvSpPr>
        <p:spPr>
          <a:xfrm>
            <a:off x="1506030" y="1715587"/>
            <a:ext cx="2949542" cy="386080"/>
          </a:xfrm>
          <a:prstGeom prst="rect">
            <a:avLst/>
          </a:prstGeom>
        </p:spPr>
        <p:txBody>
          <a:bodyPr wrap="square">
            <a:spAutoFit/>
          </a:bodyPr>
          <a:lstStyle/>
          <a:p>
            <a:pPr>
              <a:lnSpc>
                <a:spcPct val="120000"/>
              </a:lnSpc>
            </a:pPr>
            <a:r>
              <a:rPr lang="zh-CN" altLang="en-US" sz="1600" dirty="0">
                <a:solidFill>
                  <a:prstClr val="black">
                    <a:lumMod val="75000"/>
                    <a:lumOff val="25000"/>
                  </a:prstClr>
                </a:solidFill>
                <a:latin typeface="华文中宋" panose="02010600040101010101" charset="-122"/>
                <a:ea typeface="华文中宋" panose="02010600040101010101" charset="-122"/>
              </a:rPr>
              <a:t>完全定制的服务解决方案</a:t>
            </a:r>
            <a:endParaRPr lang="zh-CN" altLang="en-US" sz="1600" dirty="0">
              <a:solidFill>
                <a:prstClr val="black">
                  <a:lumMod val="75000"/>
                  <a:lumOff val="25000"/>
                </a:prstClr>
              </a:solidFill>
              <a:latin typeface="华文中宋" panose="02010600040101010101" charset="-122"/>
              <a:ea typeface="华文中宋" panose="02010600040101010101" charset="-122"/>
            </a:endParaRPr>
          </a:p>
        </p:txBody>
      </p:sp>
      <p:sp>
        <p:nvSpPr>
          <p:cNvPr id="137" name="矩形 136"/>
          <p:cNvSpPr/>
          <p:nvPr/>
        </p:nvSpPr>
        <p:spPr>
          <a:xfrm>
            <a:off x="1240945" y="3470176"/>
            <a:ext cx="3191121" cy="386080"/>
          </a:xfrm>
          <a:prstGeom prst="rect">
            <a:avLst/>
          </a:prstGeom>
        </p:spPr>
        <p:txBody>
          <a:bodyPr wrap="square">
            <a:spAutoFit/>
          </a:bodyPr>
          <a:lstStyle/>
          <a:p>
            <a:pPr>
              <a:lnSpc>
                <a:spcPct val="120000"/>
              </a:lnSpc>
            </a:pPr>
            <a:r>
              <a:rPr lang="zh-CN" altLang="en-US" sz="1600" dirty="0">
                <a:solidFill>
                  <a:prstClr val="black">
                    <a:lumMod val="75000"/>
                    <a:lumOff val="25000"/>
                  </a:prstClr>
                </a:solidFill>
                <a:latin typeface="华文中宋" panose="02010600040101010101" charset="-122"/>
                <a:ea typeface="华文中宋" panose="02010600040101010101" charset="-122"/>
              </a:rPr>
              <a:t>专人负责制</a:t>
            </a:r>
            <a:endParaRPr lang="zh-CN" altLang="en-US" sz="1600" dirty="0">
              <a:solidFill>
                <a:prstClr val="black">
                  <a:lumMod val="75000"/>
                  <a:lumOff val="25000"/>
                </a:prstClr>
              </a:solidFill>
              <a:latin typeface="华文中宋" panose="02010600040101010101" charset="-122"/>
              <a:ea typeface="华文中宋" panose="02010600040101010101" charset="-122"/>
            </a:endParaRPr>
          </a:p>
        </p:txBody>
      </p:sp>
      <p:sp>
        <p:nvSpPr>
          <p:cNvPr id="138" name="椭圆 137"/>
          <p:cNvSpPr/>
          <p:nvPr/>
        </p:nvSpPr>
        <p:spPr>
          <a:xfrm>
            <a:off x="619100" y="1308275"/>
            <a:ext cx="732274" cy="732272"/>
          </a:xfrm>
          <a:prstGeom prst="ellipse">
            <a:avLst/>
          </a:prstGeom>
          <a:solidFill>
            <a:sysClr val="window" lastClr="FFFFFF"/>
          </a:solidFill>
          <a:ln w="12700" cap="flat" cmpd="sng" algn="ctr">
            <a:noFill/>
            <a:prstDash val="solid"/>
            <a:miter lim="800000"/>
          </a:ln>
          <a:effectLst>
            <a:outerShdw blurRad="381000" sx="102000" sy="102000" algn="ctr" rotWithShape="0">
              <a:srgbClr val="1D78FA">
                <a:alpha val="20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139" name="椭圆 138"/>
          <p:cNvSpPr/>
          <p:nvPr/>
        </p:nvSpPr>
        <p:spPr>
          <a:xfrm>
            <a:off x="354015" y="3062864"/>
            <a:ext cx="732274" cy="732272"/>
          </a:xfrm>
          <a:prstGeom prst="ellipse">
            <a:avLst/>
          </a:prstGeom>
          <a:solidFill>
            <a:sysClr val="window" lastClr="FFFFFF"/>
          </a:solidFill>
          <a:ln w="12700" cap="flat" cmpd="sng" algn="ctr">
            <a:noFill/>
            <a:prstDash val="solid"/>
            <a:miter lim="800000"/>
          </a:ln>
          <a:effectLst>
            <a:outerShdw blurRad="381000" sx="102000" sy="102000" algn="ctr" rotWithShape="0">
              <a:srgbClr val="1D78FA">
                <a:alpha val="20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140" name="椭圆 139"/>
          <p:cNvSpPr/>
          <p:nvPr/>
        </p:nvSpPr>
        <p:spPr>
          <a:xfrm>
            <a:off x="10840626" y="1308275"/>
            <a:ext cx="732274" cy="732272"/>
          </a:xfrm>
          <a:prstGeom prst="ellipse">
            <a:avLst/>
          </a:prstGeom>
          <a:solidFill>
            <a:sysClr val="window" lastClr="FFFFFF"/>
          </a:solidFill>
          <a:ln w="12700" cap="flat" cmpd="sng" algn="ctr">
            <a:noFill/>
            <a:prstDash val="solid"/>
            <a:miter lim="800000"/>
          </a:ln>
          <a:effectLst>
            <a:outerShdw blurRad="381000" sx="102000" sy="102000" algn="ctr" rotWithShape="0">
              <a:srgbClr val="1D78FA">
                <a:alpha val="20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141" name="椭圆 140"/>
          <p:cNvSpPr/>
          <p:nvPr/>
        </p:nvSpPr>
        <p:spPr>
          <a:xfrm>
            <a:off x="11105711" y="3062864"/>
            <a:ext cx="732274" cy="732272"/>
          </a:xfrm>
          <a:prstGeom prst="ellipse">
            <a:avLst/>
          </a:prstGeom>
          <a:solidFill>
            <a:sysClr val="window" lastClr="FFFFFF"/>
          </a:solidFill>
          <a:ln w="12700" cap="flat" cmpd="sng" algn="ctr">
            <a:noFill/>
            <a:prstDash val="solid"/>
            <a:miter lim="800000"/>
          </a:ln>
          <a:effectLst>
            <a:outerShdw blurRad="381000" sx="102000" sy="102000" algn="ctr" rotWithShape="0">
              <a:srgbClr val="1D78FA">
                <a:alpha val="20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142" name="Rectangle 17"/>
          <p:cNvSpPr>
            <a:spLocks noChangeArrowheads="1"/>
          </p:cNvSpPr>
          <p:nvPr/>
        </p:nvSpPr>
        <p:spPr bwMode="auto">
          <a:xfrm>
            <a:off x="701690" y="4860861"/>
            <a:ext cx="2533663" cy="311987"/>
          </a:xfrm>
          <a:prstGeom prst="rect">
            <a:avLst/>
          </a:prstGeom>
          <a:noFill/>
          <a:ln>
            <a:noFill/>
          </a:ln>
        </p:spPr>
        <p:txBody>
          <a:bodyPr wrap="square" lIns="72496" tIns="36248" rIns="72496" bIns="36248">
            <a:spAutoFit/>
          </a:bodyPr>
          <a:lstStyle>
            <a:lvl1pPr>
              <a:defRPr b="1">
                <a:solidFill>
                  <a:schemeClr val="tx1"/>
                </a:solidFill>
                <a:latin typeface="Calibri" panose="020F0502020204030204" charset="0"/>
                <a:ea typeface="MS PGothic" panose="020B0600070205080204" pitchFamily="34" charset="-128"/>
              </a:defRPr>
            </a:lvl1pPr>
            <a:lvl2pPr marL="742950" indent="-285750">
              <a:defRPr b="1">
                <a:solidFill>
                  <a:schemeClr val="tx1"/>
                </a:solidFill>
                <a:latin typeface="Calibri" panose="020F0502020204030204" charset="0"/>
                <a:ea typeface="MS PGothic" panose="020B0600070205080204" pitchFamily="34" charset="-128"/>
              </a:defRPr>
            </a:lvl2pPr>
            <a:lvl3pPr marL="1143000" indent="-228600">
              <a:defRPr b="1">
                <a:solidFill>
                  <a:schemeClr val="tx1"/>
                </a:solidFill>
                <a:latin typeface="Calibri" panose="020F0502020204030204" charset="0"/>
                <a:ea typeface="MS PGothic" panose="020B0600070205080204" pitchFamily="34" charset="-128"/>
              </a:defRPr>
            </a:lvl3pPr>
            <a:lvl4pPr marL="1600200" indent="-228600">
              <a:defRPr b="1">
                <a:solidFill>
                  <a:schemeClr val="tx1"/>
                </a:solidFill>
                <a:latin typeface="Calibri" panose="020F0502020204030204" charset="0"/>
                <a:ea typeface="MS PGothic" panose="020B0600070205080204" pitchFamily="34" charset="-128"/>
              </a:defRPr>
            </a:lvl4pPr>
            <a:lvl5pPr marL="2057400" indent="-228600">
              <a:defRPr b="1">
                <a:solidFill>
                  <a:schemeClr val="tx1"/>
                </a:solidFill>
                <a:latin typeface="Calibri" panose="020F0502020204030204" charset="0"/>
                <a:ea typeface="MS PGothic" panose="020B0600070205080204" pitchFamily="34" charset="-128"/>
              </a:defRPr>
            </a:lvl5pPr>
            <a:lvl6pPr marL="2514600" indent="-228600" algn="ctr" eaLnBrk="0" fontAlgn="base" hangingPunct="0">
              <a:spcBef>
                <a:spcPct val="0"/>
              </a:spcBef>
              <a:spcAft>
                <a:spcPct val="40000"/>
              </a:spcAft>
              <a:defRPr b="1">
                <a:solidFill>
                  <a:schemeClr val="tx1"/>
                </a:solidFill>
                <a:latin typeface="Calibri" panose="020F0502020204030204" charset="0"/>
                <a:ea typeface="MS PGothic" panose="020B0600070205080204" pitchFamily="34" charset="-128"/>
              </a:defRPr>
            </a:lvl6pPr>
            <a:lvl7pPr marL="2971800" indent="-228600" algn="ctr" eaLnBrk="0" fontAlgn="base" hangingPunct="0">
              <a:spcBef>
                <a:spcPct val="0"/>
              </a:spcBef>
              <a:spcAft>
                <a:spcPct val="40000"/>
              </a:spcAft>
              <a:defRPr b="1">
                <a:solidFill>
                  <a:schemeClr val="tx1"/>
                </a:solidFill>
                <a:latin typeface="Calibri" panose="020F0502020204030204" charset="0"/>
                <a:ea typeface="MS PGothic" panose="020B0600070205080204" pitchFamily="34" charset="-128"/>
              </a:defRPr>
            </a:lvl7pPr>
            <a:lvl8pPr marL="3429000" indent="-228600" algn="ctr" eaLnBrk="0" fontAlgn="base" hangingPunct="0">
              <a:spcBef>
                <a:spcPct val="0"/>
              </a:spcBef>
              <a:spcAft>
                <a:spcPct val="40000"/>
              </a:spcAft>
              <a:defRPr b="1">
                <a:solidFill>
                  <a:schemeClr val="tx1"/>
                </a:solidFill>
                <a:latin typeface="Calibri" panose="020F0502020204030204" charset="0"/>
                <a:ea typeface="MS PGothic" panose="020B0600070205080204" pitchFamily="34" charset="-128"/>
              </a:defRPr>
            </a:lvl8pPr>
            <a:lvl9pPr marL="3886200" indent="-228600" algn="ctr" eaLnBrk="0" fontAlgn="base" hangingPunct="0">
              <a:spcBef>
                <a:spcPct val="0"/>
              </a:spcBef>
              <a:spcAft>
                <a:spcPct val="40000"/>
              </a:spcAft>
              <a:defRPr b="1">
                <a:solidFill>
                  <a:schemeClr val="tx1"/>
                </a:solidFill>
                <a:latin typeface="Calibri" panose="020F0502020204030204" charset="0"/>
                <a:ea typeface="MS PGothic" panose="020B0600070205080204" pitchFamily="34" charset="-128"/>
              </a:defRPr>
            </a:lvl9pPr>
          </a:lstStyle>
          <a:p>
            <a:pPr>
              <a:lnSpc>
                <a:spcPct val="120000"/>
              </a:lnSpc>
              <a:spcBef>
                <a:spcPts val="900"/>
              </a:spcBef>
              <a:buClr>
                <a:srgbClr val="2C6CA6"/>
              </a:buClr>
              <a:defRPr/>
            </a:pPr>
            <a:endParaRPr lang="en-US" sz="1400" b="0" dirty="0">
              <a:solidFill>
                <a:prstClr val="black">
                  <a:lumMod val="75000"/>
                  <a:lumOff val="25000"/>
                </a:prstClr>
              </a:solidFill>
              <a:latin typeface="Roboto" panose="02000000000000000000"/>
              <a:cs typeface="+mn-ea"/>
              <a:sym typeface="+mn-lt"/>
            </a:endParaRPr>
          </a:p>
        </p:txBody>
      </p:sp>
      <p:sp>
        <p:nvSpPr>
          <p:cNvPr id="143" name="Oval 350"/>
          <p:cNvSpPr>
            <a:spLocks noChangeArrowheads="1"/>
          </p:cNvSpPr>
          <p:nvPr/>
        </p:nvSpPr>
        <p:spPr bwMode="auto">
          <a:xfrm>
            <a:off x="7092571" y="4608205"/>
            <a:ext cx="662300" cy="655256"/>
          </a:xfrm>
          <a:prstGeom prst="ellipse">
            <a:avLst/>
          </a:prstGeom>
          <a:gradFill flip="none" rotWithShape="1">
            <a:gsLst>
              <a:gs pos="100000">
                <a:srgbClr val="1D78FA">
                  <a:alpha val="0"/>
                </a:srgbClr>
              </a:gs>
              <a:gs pos="0">
                <a:srgbClr val="1D78FA">
                  <a:alpha val="30000"/>
                </a:srgbClr>
              </a:gs>
            </a:gsLst>
            <a:lin ang="2700000" scaled="1"/>
            <a:tileRect/>
          </a:gradFill>
          <a:ln>
            <a:noFill/>
          </a:ln>
          <a:effectLst>
            <a:softEdge rad="63500"/>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Roboto" panose="02000000000000000000"/>
              <a:ea typeface="思源黑体 CN Regular" panose="020B0500000000000000" charset="-122"/>
            </a:endParaRPr>
          </a:p>
        </p:txBody>
      </p:sp>
      <p:sp>
        <p:nvSpPr>
          <p:cNvPr id="144" name="Oval 350"/>
          <p:cNvSpPr>
            <a:spLocks noChangeArrowheads="1"/>
          </p:cNvSpPr>
          <p:nvPr/>
        </p:nvSpPr>
        <p:spPr bwMode="auto">
          <a:xfrm>
            <a:off x="4721384" y="4742593"/>
            <a:ext cx="360240" cy="356410"/>
          </a:xfrm>
          <a:prstGeom prst="ellipse">
            <a:avLst/>
          </a:prstGeom>
          <a:gradFill flip="none" rotWithShape="1">
            <a:gsLst>
              <a:gs pos="0">
                <a:srgbClr val="1D78FA">
                  <a:alpha val="0"/>
                </a:srgbClr>
              </a:gs>
              <a:gs pos="100000">
                <a:srgbClr val="1D78FA">
                  <a:alpha val="64000"/>
                </a:srgbClr>
              </a:gs>
            </a:gsLst>
            <a:lin ang="13500000" scaled="1"/>
            <a:tileRect/>
          </a:gradFill>
          <a:ln>
            <a:noFill/>
          </a:ln>
          <a:effectLst>
            <a:softEdge rad="0"/>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Roboto" panose="02000000000000000000"/>
              <a:ea typeface="思源黑体 CN Regular" panose="020B0500000000000000" charset="-122"/>
            </a:endParaRPr>
          </a:p>
        </p:txBody>
      </p:sp>
      <p:sp>
        <p:nvSpPr>
          <p:cNvPr id="146" name="矩形 145"/>
          <p:cNvSpPr/>
          <p:nvPr/>
        </p:nvSpPr>
        <p:spPr>
          <a:xfrm>
            <a:off x="1506030" y="5224766"/>
            <a:ext cx="3676900" cy="386080"/>
          </a:xfrm>
          <a:prstGeom prst="rect">
            <a:avLst/>
          </a:prstGeom>
        </p:spPr>
        <p:txBody>
          <a:bodyPr wrap="square">
            <a:spAutoFit/>
          </a:bodyPr>
          <a:lstStyle/>
          <a:p>
            <a:pPr>
              <a:lnSpc>
                <a:spcPct val="120000"/>
              </a:lnSpc>
            </a:pPr>
            <a:r>
              <a:rPr lang="zh-CN" altLang="en-US" sz="1600" dirty="0">
                <a:solidFill>
                  <a:prstClr val="black">
                    <a:lumMod val="75000"/>
                    <a:lumOff val="25000"/>
                  </a:prstClr>
                </a:solidFill>
                <a:latin typeface="华文中宋" panose="02010600040101010101" charset="-122"/>
                <a:ea typeface="华文中宋" panose="02010600040101010101" charset="-122"/>
                <a:cs typeface="华文中宋" panose="02010600040101010101" charset="-122"/>
              </a:rPr>
              <a:t>全年</a:t>
            </a:r>
            <a:r>
              <a:rPr lang="en-US" altLang="zh-CN" sz="1600" dirty="0">
                <a:solidFill>
                  <a:prstClr val="black">
                    <a:lumMod val="75000"/>
                    <a:lumOff val="25000"/>
                  </a:prstClr>
                </a:solidFill>
                <a:latin typeface="华文中宋" panose="02010600040101010101" charset="-122"/>
                <a:ea typeface="华文中宋" panose="02010600040101010101" charset="-122"/>
                <a:cs typeface="华文中宋" panose="02010600040101010101" charset="-122"/>
              </a:rPr>
              <a:t>365</a:t>
            </a:r>
            <a:r>
              <a:rPr lang="zh-CN" altLang="en-US" sz="1600" dirty="0">
                <a:solidFill>
                  <a:prstClr val="black">
                    <a:lumMod val="75000"/>
                    <a:lumOff val="25000"/>
                  </a:prstClr>
                </a:solidFill>
                <a:latin typeface="华文中宋" panose="02010600040101010101" charset="-122"/>
                <a:ea typeface="华文中宋" panose="02010600040101010101" charset="-122"/>
                <a:cs typeface="华文中宋" panose="02010600040101010101" charset="-122"/>
              </a:rPr>
              <a:t>天紧急服务支持</a:t>
            </a:r>
            <a:endParaRPr lang="zh-CN" altLang="en-US" sz="1600" dirty="0">
              <a:solidFill>
                <a:prstClr val="black">
                  <a:lumMod val="75000"/>
                  <a:lumOff val="25000"/>
                </a:prstClr>
              </a:solidFill>
              <a:latin typeface="华文中宋" panose="02010600040101010101" charset="-122"/>
              <a:ea typeface="华文中宋" panose="02010600040101010101" charset="-122"/>
              <a:cs typeface="华文中宋" panose="02010600040101010101" charset="-122"/>
            </a:endParaRPr>
          </a:p>
        </p:txBody>
      </p:sp>
      <p:sp>
        <p:nvSpPr>
          <p:cNvPr id="148" name="矩形 147"/>
          <p:cNvSpPr/>
          <p:nvPr/>
        </p:nvSpPr>
        <p:spPr>
          <a:xfrm>
            <a:off x="7498233" y="1715587"/>
            <a:ext cx="3194367" cy="386080"/>
          </a:xfrm>
          <a:prstGeom prst="rect">
            <a:avLst/>
          </a:prstGeom>
        </p:spPr>
        <p:txBody>
          <a:bodyPr wrap="square">
            <a:spAutoFit/>
          </a:bodyPr>
          <a:lstStyle/>
          <a:p>
            <a:pPr algn="r">
              <a:lnSpc>
                <a:spcPct val="120000"/>
              </a:lnSpc>
            </a:pPr>
            <a:r>
              <a:rPr lang="zh-CN" altLang="en-US" sz="1600" dirty="0">
                <a:solidFill>
                  <a:prstClr val="black">
                    <a:lumMod val="75000"/>
                    <a:lumOff val="25000"/>
                  </a:prstClr>
                </a:solidFill>
                <a:latin typeface="华文中宋" panose="02010600040101010101" charset="-122"/>
                <a:ea typeface="华文中宋" panose="02010600040101010101" charset="-122"/>
              </a:rPr>
              <a:t>学会活动主题策划执行</a:t>
            </a:r>
            <a:endParaRPr lang="zh-CN" altLang="en-US" sz="1600" dirty="0">
              <a:solidFill>
                <a:prstClr val="black">
                  <a:lumMod val="75000"/>
                  <a:lumOff val="25000"/>
                </a:prstClr>
              </a:solidFill>
              <a:latin typeface="华文中宋" panose="02010600040101010101" charset="-122"/>
              <a:ea typeface="华文中宋" panose="02010600040101010101" charset="-122"/>
            </a:endParaRPr>
          </a:p>
        </p:txBody>
      </p:sp>
      <p:sp>
        <p:nvSpPr>
          <p:cNvPr id="150" name="矩形 149"/>
          <p:cNvSpPr/>
          <p:nvPr/>
        </p:nvSpPr>
        <p:spPr>
          <a:xfrm>
            <a:off x="7578740" y="3470176"/>
            <a:ext cx="3378945" cy="386080"/>
          </a:xfrm>
          <a:prstGeom prst="rect">
            <a:avLst/>
          </a:prstGeom>
        </p:spPr>
        <p:txBody>
          <a:bodyPr wrap="square">
            <a:spAutoFit/>
          </a:bodyPr>
          <a:lstStyle/>
          <a:p>
            <a:pPr algn="r">
              <a:lnSpc>
                <a:spcPct val="120000"/>
              </a:lnSpc>
            </a:pPr>
            <a:r>
              <a:rPr lang="zh-CN" altLang="en-US" sz="1600" dirty="0">
                <a:solidFill>
                  <a:prstClr val="black">
                    <a:lumMod val="75000"/>
                    <a:lumOff val="25000"/>
                  </a:prstClr>
                </a:solidFill>
                <a:latin typeface="华文中宋" panose="02010600040101010101" charset="-122"/>
                <a:ea typeface="华文中宋" panose="02010600040101010101" charset="-122"/>
              </a:rPr>
              <a:t>网站内容深度美化</a:t>
            </a:r>
            <a:endParaRPr lang="zh-CN" altLang="en-US" sz="1600" dirty="0">
              <a:solidFill>
                <a:prstClr val="black">
                  <a:lumMod val="75000"/>
                  <a:lumOff val="25000"/>
                </a:prstClr>
              </a:solidFill>
              <a:latin typeface="华文中宋" panose="02010600040101010101" charset="-122"/>
              <a:ea typeface="华文中宋" panose="02010600040101010101" charset="-122"/>
            </a:endParaRPr>
          </a:p>
        </p:txBody>
      </p:sp>
      <p:sp>
        <p:nvSpPr>
          <p:cNvPr id="152" name="矩形 151"/>
          <p:cNvSpPr/>
          <p:nvPr/>
        </p:nvSpPr>
        <p:spPr>
          <a:xfrm>
            <a:off x="7313654" y="5224766"/>
            <a:ext cx="3378945" cy="386080"/>
          </a:xfrm>
          <a:prstGeom prst="rect">
            <a:avLst/>
          </a:prstGeom>
        </p:spPr>
        <p:txBody>
          <a:bodyPr wrap="square">
            <a:spAutoFit/>
          </a:bodyPr>
          <a:lstStyle/>
          <a:p>
            <a:pPr algn="r">
              <a:lnSpc>
                <a:spcPct val="120000"/>
              </a:lnSpc>
            </a:pPr>
            <a:r>
              <a:rPr lang="zh-CN" altLang="en-US" sz="1600" dirty="0">
                <a:solidFill>
                  <a:prstClr val="black">
                    <a:lumMod val="75000"/>
                    <a:lumOff val="25000"/>
                  </a:prstClr>
                </a:solidFill>
                <a:latin typeface="华文中宋" panose="02010600040101010101" charset="-122"/>
                <a:ea typeface="华文中宋" panose="02010600040101010101" charset="-122"/>
              </a:rPr>
              <a:t>定期提供网站运行报告</a:t>
            </a:r>
            <a:endParaRPr lang="zh-CN" altLang="en-US" sz="1600" dirty="0">
              <a:solidFill>
                <a:prstClr val="black">
                  <a:lumMod val="75000"/>
                  <a:lumOff val="25000"/>
                </a:prstClr>
              </a:solidFill>
              <a:latin typeface="华文中宋" panose="02010600040101010101" charset="-122"/>
              <a:ea typeface="华文中宋" panose="02010600040101010101" charset="-122"/>
            </a:endParaRPr>
          </a:p>
        </p:txBody>
      </p:sp>
      <p:sp>
        <p:nvSpPr>
          <p:cNvPr id="153" name="椭圆 152"/>
          <p:cNvSpPr/>
          <p:nvPr/>
        </p:nvSpPr>
        <p:spPr>
          <a:xfrm>
            <a:off x="619100" y="4817454"/>
            <a:ext cx="732274" cy="732272"/>
          </a:xfrm>
          <a:prstGeom prst="ellipse">
            <a:avLst/>
          </a:prstGeom>
          <a:solidFill>
            <a:sysClr val="window" lastClr="FFFFFF"/>
          </a:solidFill>
          <a:ln w="12700" cap="flat" cmpd="sng" algn="ctr">
            <a:noFill/>
            <a:prstDash val="solid"/>
            <a:miter lim="800000"/>
          </a:ln>
          <a:effectLst>
            <a:outerShdw blurRad="381000" sx="102000" sy="102000" algn="ctr" rotWithShape="0">
              <a:srgbClr val="1D78FA">
                <a:alpha val="20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154" name="椭圆 153"/>
          <p:cNvSpPr/>
          <p:nvPr/>
        </p:nvSpPr>
        <p:spPr>
          <a:xfrm>
            <a:off x="10840626" y="4817454"/>
            <a:ext cx="732274" cy="732272"/>
          </a:xfrm>
          <a:prstGeom prst="ellipse">
            <a:avLst/>
          </a:prstGeom>
          <a:solidFill>
            <a:sysClr val="window" lastClr="FFFFFF"/>
          </a:solidFill>
          <a:ln w="12700" cap="flat" cmpd="sng" algn="ctr">
            <a:noFill/>
            <a:prstDash val="solid"/>
            <a:miter lim="800000"/>
          </a:ln>
          <a:effectLst>
            <a:outerShdw blurRad="381000" sx="102000" sy="102000" algn="ctr" rotWithShape="0">
              <a:srgbClr val="1D78FA">
                <a:alpha val="20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Roboto Regular" panose="02000000000000000000"/>
              <a:ea typeface="思源黑体 CN Regular" panose="020B0500000000000000" charset="-122"/>
              <a:cs typeface="+mn-cs"/>
            </a:endParaRPr>
          </a:p>
        </p:txBody>
      </p:sp>
      <p:sp>
        <p:nvSpPr>
          <p:cNvPr id="229" name="矩形 228"/>
          <p:cNvSpPr/>
          <p:nvPr/>
        </p:nvSpPr>
        <p:spPr>
          <a:xfrm>
            <a:off x="5394961" y="3136613"/>
            <a:ext cx="1402080" cy="460375"/>
          </a:xfrm>
          <a:prstGeom prst="rect">
            <a:avLst/>
          </a:prstGeom>
        </p:spPr>
        <p:txBody>
          <a:bodyPr wrap="none">
            <a:spAutoFit/>
          </a:bodyPr>
          <a:lstStyle/>
          <a:p>
            <a:pPr algn="ctr"/>
            <a:r>
              <a:rPr lang="zh-CN" altLang="en-US" sz="2400" dirty="0">
                <a:solidFill>
                  <a:prstClr val="white"/>
                </a:solidFill>
                <a:latin typeface="华文中宋" panose="02010600040101010101" charset="-122"/>
                <a:ea typeface="华文中宋" panose="02010600040101010101" charset="-122"/>
              </a:rPr>
              <a:t>解决方案</a:t>
            </a:r>
            <a:endParaRPr lang="zh-CN" altLang="en-US" sz="2400" dirty="0">
              <a:solidFill>
                <a:prstClr val="white"/>
              </a:solidFill>
              <a:latin typeface="华文中宋" panose="02010600040101010101" charset="-122"/>
              <a:ea typeface="华文中宋" panose="02010600040101010101" charset="-122"/>
            </a:endParaRPr>
          </a:p>
        </p:txBody>
      </p:sp>
      <p:sp>
        <p:nvSpPr>
          <p:cNvPr id="4" name="文本框 3"/>
          <p:cNvSpPr txBox="1"/>
          <p:nvPr/>
        </p:nvSpPr>
        <p:spPr>
          <a:xfrm>
            <a:off x="172495" y="305214"/>
            <a:ext cx="2345492"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2400" kern="0" dirty="0">
                <a:solidFill>
                  <a:srgbClr val="0A5DD6"/>
                </a:solidFill>
                <a:latin typeface="华文中宋" panose="02010600040101010101" charset="-122"/>
                <a:ea typeface="华文中宋" panose="02010600040101010101" charset="-122"/>
              </a:rPr>
              <a:t>售后服务</a:t>
            </a:r>
            <a:endParaRPr lang="zh-CN" altLang="en-US" sz="2400" kern="0" dirty="0">
              <a:solidFill>
                <a:srgbClr val="0A5DD6"/>
              </a:solidFill>
              <a:latin typeface="华文中宋" panose="02010600040101010101" charset="-122"/>
              <a:ea typeface="华文中宋" panose="02010600040101010101" charset="-122"/>
            </a:endParaRPr>
          </a:p>
        </p:txBody>
      </p:sp>
      <p:sp>
        <p:nvSpPr>
          <p:cNvPr id="230" name="iconfont-1186-600061"/>
          <p:cNvSpPr/>
          <p:nvPr/>
        </p:nvSpPr>
        <p:spPr>
          <a:xfrm>
            <a:off x="850370" y="1520598"/>
            <a:ext cx="275987" cy="248411"/>
          </a:xfrm>
          <a:custGeom>
            <a:avLst/>
            <a:gdLst>
              <a:gd name="T0" fmla="*/ 56 w 12800"/>
              <a:gd name="T1" fmla="*/ 0 h 11520"/>
              <a:gd name="T2" fmla="*/ 0 w 12800"/>
              <a:gd name="T3" fmla="*/ 11464 h 11520"/>
              <a:gd name="T4" fmla="*/ 2337 w 12800"/>
              <a:gd name="T5" fmla="*/ 11520 h 11520"/>
              <a:gd name="T6" fmla="*/ 4424 w 12800"/>
              <a:gd name="T7" fmla="*/ 9322 h 11520"/>
              <a:gd name="T8" fmla="*/ 6706 w 12800"/>
              <a:gd name="T9" fmla="*/ 11520 h 11520"/>
              <a:gd name="T10" fmla="*/ 6762 w 12800"/>
              <a:gd name="T11" fmla="*/ 83 h 11520"/>
              <a:gd name="T12" fmla="*/ 2894 w 12800"/>
              <a:gd name="T13" fmla="*/ 7652 h 11520"/>
              <a:gd name="T14" fmla="*/ 1280 w 12800"/>
              <a:gd name="T15" fmla="*/ 6066 h 11520"/>
              <a:gd name="T16" fmla="*/ 2894 w 12800"/>
              <a:gd name="T17" fmla="*/ 7652 h 11520"/>
              <a:gd name="T18" fmla="*/ 1280 w 12800"/>
              <a:gd name="T19" fmla="*/ 5287 h 11520"/>
              <a:gd name="T20" fmla="*/ 2894 w 12800"/>
              <a:gd name="T21" fmla="*/ 3701 h 11520"/>
              <a:gd name="T22" fmla="*/ 2894 w 12800"/>
              <a:gd name="T23" fmla="*/ 2922 h 11520"/>
              <a:gd name="T24" fmla="*/ 1280 w 12800"/>
              <a:gd name="T25" fmla="*/ 1336 h 11520"/>
              <a:gd name="T26" fmla="*/ 2894 w 12800"/>
              <a:gd name="T27" fmla="*/ 2922 h 11520"/>
              <a:gd name="T28" fmla="*/ 3840 w 12800"/>
              <a:gd name="T29" fmla="*/ 7652 h 11520"/>
              <a:gd name="T30" fmla="*/ 5454 w 12800"/>
              <a:gd name="T31" fmla="*/ 6066 h 11520"/>
              <a:gd name="T32" fmla="*/ 5454 w 12800"/>
              <a:gd name="T33" fmla="*/ 5287 h 11520"/>
              <a:gd name="T34" fmla="*/ 3840 w 12800"/>
              <a:gd name="T35" fmla="*/ 3701 h 11520"/>
              <a:gd name="T36" fmla="*/ 5454 w 12800"/>
              <a:gd name="T37" fmla="*/ 5287 h 11520"/>
              <a:gd name="T38" fmla="*/ 3840 w 12800"/>
              <a:gd name="T39" fmla="*/ 2922 h 11520"/>
              <a:gd name="T40" fmla="*/ 5454 w 12800"/>
              <a:gd name="T41" fmla="*/ 1336 h 11520"/>
              <a:gd name="T42" fmla="*/ 12466 w 12800"/>
              <a:gd name="T43" fmla="*/ 3701 h 11520"/>
              <a:gd name="T44" fmla="*/ 7763 w 12800"/>
              <a:gd name="T45" fmla="*/ 4035 h 11520"/>
              <a:gd name="T46" fmla="*/ 7791 w 12800"/>
              <a:gd name="T47" fmla="*/ 11492 h 11520"/>
              <a:gd name="T48" fmla="*/ 9544 w 12800"/>
              <a:gd name="T49" fmla="*/ 10045 h 11520"/>
              <a:gd name="T50" fmla="*/ 11019 w 12800"/>
              <a:gd name="T51" fmla="*/ 11492 h 11520"/>
              <a:gd name="T52" fmla="*/ 12772 w 12800"/>
              <a:gd name="T53" fmla="*/ 11464 h 11520"/>
              <a:gd name="T54" fmla="*/ 12466 w 12800"/>
              <a:gd name="T55" fmla="*/ 3701 h 11520"/>
              <a:gd name="T56" fmla="*/ 8403 w 12800"/>
              <a:gd name="T57" fmla="*/ 8821 h 11520"/>
              <a:gd name="T58" fmla="*/ 12104 w 12800"/>
              <a:gd name="T59" fmla="*/ 8042 h 11520"/>
              <a:gd name="T60" fmla="*/ 12104 w 12800"/>
              <a:gd name="T61" fmla="*/ 7263 h 11520"/>
              <a:gd name="T62" fmla="*/ 8403 w 12800"/>
              <a:gd name="T63" fmla="*/ 6483 h 11520"/>
              <a:gd name="T64" fmla="*/ 12104 w 12800"/>
              <a:gd name="T65" fmla="*/ 7263 h 11520"/>
              <a:gd name="T66" fmla="*/ 8403 w 12800"/>
              <a:gd name="T67" fmla="*/ 5677 h 11520"/>
              <a:gd name="T68" fmla="*/ 12104 w 12800"/>
              <a:gd name="T69" fmla="*/ 4897 h 11520"/>
              <a:gd name="T70" fmla="*/ 12104 w 12800"/>
              <a:gd name="T71" fmla="*/ 5677 h 1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00" h="11520">
                <a:moveTo>
                  <a:pt x="6706" y="0"/>
                </a:moveTo>
                <a:lnTo>
                  <a:pt x="56" y="0"/>
                </a:lnTo>
                <a:cubicBezTo>
                  <a:pt x="28" y="0"/>
                  <a:pt x="0" y="28"/>
                  <a:pt x="0" y="83"/>
                </a:cubicBezTo>
                <a:lnTo>
                  <a:pt x="0" y="11464"/>
                </a:lnTo>
                <a:cubicBezTo>
                  <a:pt x="0" y="11492"/>
                  <a:pt x="28" y="11520"/>
                  <a:pt x="56" y="11520"/>
                </a:cubicBezTo>
                <a:lnTo>
                  <a:pt x="2337" y="11520"/>
                </a:lnTo>
                <a:lnTo>
                  <a:pt x="2337" y="9322"/>
                </a:lnTo>
                <a:lnTo>
                  <a:pt x="4424" y="9322"/>
                </a:lnTo>
                <a:lnTo>
                  <a:pt x="4424" y="11520"/>
                </a:lnTo>
                <a:lnTo>
                  <a:pt x="6706" y="11520"/>
                </a:lnTo>
                <a:cubicBezTo>
                  <a:pt x="6734" y="11520"/>
                  <a:pt x="6762" y="11492"/>
                  <a:pt x="6762" y="11464"/>
                </a:cubicBezTo>
                <a:lnTo>
                  <a:pt x="6762" y="83"/>
                </a:lnTo>
                <a:cubicBezTo>
                  <a:pt x="6762" y="28"/>
                  <a:pt x="6734" y="0"/>
                  <a:pt x="6706" y="0"/>
                </a:cubicBezTo>
                <a:close/>
                <a:moveTo>
                  <a:pt x="2894" y="7652"/>
                </a:moveTo>
                <a:lnTo>
                  <a:pt x="1280" y="7652"/>
                </a:lnTo>
                <a:lnTo>
                  <a:pt x="1280" y="6066"/>
                </a:lnTo>
                <a:lnTo>
                  <a:pt x="2894" y="6066"/>
                </a:lnTo>
                <a:lnTo>
                  <a:pt x="2894" y="7652"/>
                </a:lnTo>
                <a:close/>
                <a:moveTo>
                  <a:pt x="2894" y="5287"/>
                </a:moveTo>
                <a:lnTo>
                  <a:pt x="1280" y="5287"/>
                </a:lnTo>
                <a:lnTo>
                  <a:pt x="1280" y="3701"/>
                </a:lnTo>
                <a:lnTo>
                  <a:pt x="2894" y="3701"/>
                </a:lnTo>
                <a:lnTo>
                  <a:pt x="2894" y="5287"/>
                </a:lnTo>
                <a:close/>
                <a:moveTo>
                  <a:pt x="2894" y="2922"/>
                </a:moveTo>
                <a:lnTo>
                  <a:pt x="1280" y="2922"/>
                </a:lnTo>
                <a:lnTo>
                  <a:pt x="1280" y="1336"/>
                </a:lnTo>
                <a:lnTo>
                  <a:pt x="2894" y="1336"/>
                </a:lnTo>
                <a:lnTo>
                  <a:pt x="2894" y="2922"/>
                </a:lnTo>
                <a:close/>
                <a:moveTo>
                  <a:pt x="5454" y="7652"/>
                </a:moveTo>
                <a:lnTo>
                  <a:pt x="3840" y="7652"/>
                </a:lnTo>
                <a:lnTo>
                  <a:pt x="3840" y="6066"/>
                </a:lnTo>
                <a:lnTo>
                  <a:pt x="5454" y="6066"/>
                </a:lnTo>
                <a:lnTo>
                  <a:pt x="5454" y="7652"/>
                </a:lnTo>
                <a:close/>
                <a:moveTo>
                  <a:pt x="5454" y="5287"/>
                </a:moveTo>
                <a:lnTo>
                  <a:pt x="3840" y="5287"/>
                </a:lnTo>
                <a:lnTo>
                  <a:pt x="3840" y="3701"/>
                </a:lnTo>
                <a:lnTo>
                  <a:pt x="5454" y="3701"/>
                </a:lnTo>
                <a:lnTo>
                  <a:pt x="5454" y="5287"/>
                </a:lnTo>
                <a:close/>
                <a:moveTo>
                  <a:pt x="5454" y="2922"/>
                </a:moveTo>
                <a:lnTo>
                  <a:pt x="3840" y="2922"/>
                </a:lnTo>
                <a:lnTo>
                  <a:pt x="3840" y="1336"/>
                </a:lnTo>
                <a:lnTo>
                  <a:pt x="5454" y="1336"/>
                </a:lnTo>
                <a:lnTo>
                  <a:pt x="5454" y="2922"/>
                </a:lnTo>
                <a:close/>
                <a:moveTo>
                  <a:pt x="12466" y="3701"/>
                </a:moveTo>
                <a:lnTo>
                  <a:pt x="8097" y="3701"/>
                </a:lnTo>
                <a:cubicBezTo>
                  <a:pt x="7903" y="3701"/>
                  <a:pt x="7763" y="3840"/>
                  <a:pt x="7763" y="4035"/>
                </a:cubicBezTo>
                <a:lnTo>
                  <a:pt x="7763" y="11464"/>
                </a:lnTo>
                <a:cubicBezTo>
                  <a:pt x="7763" y="11492"/>
                  <a:pt x="7791" y="11492"/>
                  <a:pt x="7791" y="11492"/>
                </a:cubicBezTo>
                <a:lnTo>
                  <a:pt x="9544" y="11492"/>
                </a:lnTo>
                <a:lnTo>
                  <a:pt x="9544" y="10045"/>
                </a:lnTo>
                <a:lnTo>
                  <a:pt x="11019" y="10045"/>
                </a:lnTo>
                <a:lnTo>
                  <a:pt x="11019" y="11492"/>
                </a:lnTo>
                <a:lnTo>
                  <a:pt x="12744" y="11492"/>
                </a:lnTo>
                <a:cubicBezTo>
                  <a:pt x="12772" y="11492"/>
                  <a:pt x="12772" y="11464"/>
                  <a:pt x="12772" y="11464"/>
                </a:cubicBezTo>
                <a:lnTo>
                  <a:pt x="12772" y="4035"/>
                </a:lnTo>
                <a:cubicBezTo>
                  <a:pt x="12800" y="3868"/>
                  <a:pt x="12633" y="3701"/>
                  <a:pt x="12466" y="3701"/>
                </a:cubicBezTo>
                <a:close/>
                <a:moveTo>
                  <a:pt x="12104" y="8821"/>
                </a:moveTo>
                <a:lnTo>
                  <a:pt x="8403" y="8821"/>
                </a:lnTo>
                <a:lnTo>
                  <a:pt x="8403" y="8042"/>
                </a:lnTo>
                <a:lnTo>
                  <a:pt x="12104" y="8042"/>
                </a:lnTo>
                <a:lnTo>
                  <a:pt x="12104" y="8821"/>
                </a:lnTo>
                <a:close/>
                <a:moveTo>
                  <a:pt x="12104" y="7263"/>
                </a:moveTo>
                <a:lnTo>
                  <a:pt x="8403" y="7263"/>
                </a:lnTo>
                <a:lnTo>
                  <a:pt x="8403" y="6483"/>
                </a:lnTo>
                <a:lnTo>
                  <a:pt x="12104" y="6483"/>
                </a:lnTo>
                <a:lnTo>
                  <a:pt x="12104" y="7263"/>
                </a:lnTo>
                <a:close/>
                <a:moveTo>
                  <a:pt x="12104" y="5677"/>
                </a:moveTo>
                <a:lnTo>
                  <a:pt x="8403" y="5677"/>
                </a:lnTo>
                <a:lnTo>
                  <a:pt x="8403" y="4897"/>
                </a:lnTo>
                <a:lnTo>
                  <a:pt x="12104" y="4897"/>
                </a:lnTo>
                <a:lnTo>
                  <a:pt x="12104" y="5677"/>
                </a:lnTo>
                <a:close/>
                <a:moveTo>
                  <a:pt x="12104" y="5677"/>
                </a:moveTo>
                <a:close/>
              </a:path>
            </a:pathLst>
          </a:custGeom>
          <a:solidFill>
            <a:srgbClr val="0A5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creative-man-with-lightbulb-head_33212"/>
          <p:cNvSpPr/>
          <p:nvPr/>
        </p:nvSpPr>
        <p:spPr>
          <a:xfrm>
            <a:off x="11042878" y="5017951"/>
            <a:ext cx="335964" cy="332819"/>
          </a:xfrm>
          <a:custGeom>
            <a:avLst/>
            <a:gdLst>
              <a:gd name="T0" fmla="*/ 264 w 497"/>
              <a:gd name="T1" fmla="*/ 83 h 493"/>
              <a:gd name="T2" fmla="*/ 233 w 497"/>
              <a:gd name="T3" fmla="*/ 83 h 493"/>
              <a:gd name="T4" fmla="*/ 233 w 497"/>
              <a:gd name="T5" fmla="*/ 0 h 493"/>
              <a:gd name="T6" fmla="*/ 264 w 497"/>
              <a:gd name="T7" fmla="*/ 0 h 493"/>
              <a:gd name="T8" fmla="*/ 264 w 497"/>
              <a:gd name="T9" fmla="*/ 83 h 493"/>
              <a:gd name="T10" fmla="*/ 184 w 497"/>
              <a:gd name="T11" fmla="*/ 98 h 493"/>
              <a:gd name="T12" fmla="*/ 125 w 497"/>
              <a:gd name="T13" fmla="*/ 39 h 493"/>
              <a:gd name="T14" fmla="*/ 104 w 497"/>
              <a:gd name="T15" fmla="*/ 61 h 493"/>
              <a:gd name="T16" fmla="*/ 162 w 497"/>
              <a:gd name="T17" fmla="*/ 120 h 493"/>
              <a:gd name="T18" fmla="*/ 184 w 497"/>
              <a:gd name="T19" fmla="*/ 98 h 493"/>
              <a:gd name="T20" fmla="*/ 393 w 497"/>
              <a:gd name="T21" fmla="*/ 61 h 493"/>
              <a:gd name="T22" fmla="*/ 371 w 497"/>
              <a:gd name="T23" fmla="*/ 39 h 493"/>
              <a:gd name="T24" fmla="*/ 312 w 497"/>
              <a:gd name="T25" fmla="*/ 98 h 493"/>
              <a:gd name="T26" fmla="*/ 334 w 497"/>
              <a:gd name="T27" fmla="*/ 120 h 493"/>
              <a:gd name="T28" fmla="*/ 393 w 497"/>
              <a:gd name="T29" fmla="*/ 61 h 493"/>
              <a:gd name="T30" fmla="*/ 304 w 497"/>
              <a:gd name="T31" fmla="*/ 266 h 493"/>
              <a:gd name="T32" fmla="*/ 343 w 497"/>
              <a:gd name="T33" fmla="*/ 189 h 493"/>
              <a:gd name="T34" fmla="*/ 248 w 497"/>
              <a:gd name="T35" fmla="*/ 94 h 493"/>
              <a:gd name="T36" fmla="*/ 153 w 497"/>
              <a:gd name="T37" fmla="*/ 189 h 493"/>
              <a:gd name="T38" fmla="*/ 193 w 497"/>
              <a:gd name="T39" fmla="*/ 266 h 493"/>
              <a:gd name="T40" fmla="*/ 193 w 497"/>
              <a:gd name="T41" fmla="*/ 279 h 493"/>
              <a:gd name="T42" fmla="*/ 304 w 497"/>
              <a:gd name="T43" fmla="*/ 279 h 493"/>
              <a:gd name="T44" fmla="*/ 304 w 497"/>
              <a:gd name="T45" fmla="*/ 266 h 493"/>
              <a:gd name="T46" fmla="*/ 193 w 497"/>
              <a:gd name="T47" fmla="*/ 309 h 493"/>
              <a:gd name="T48" fmla="*/ 211 w 497"/>
              <a:gd name="T49" fmla="*/ 328 h 493"/>
              <a:gd name="T50" fmla="*/ 248 w 497"/>
              <a:gd name="T51" fmla="*/ 348 h 493"/>
              <a:gd name="T52" fmla="*/ 285 w 497"/>
              <a:gd name="T53" fmla="*/ 328 h 493"/>
              <a:gd name="T54" fmla="*/ 304 w 497"/>
              <a:gd name="T55" fmla="*/ 309 h 493"/>
              <a:gd name="T56" fmla="*/ 304 w 497"/>
              <a:gd name="T57" fmla="*/ 306 h 493"/>
              <a:gd name="T58" fmla="*/ 193 w 497"/>
              <a:gd name="T59" fmla="*/ 306 h 493"/>
              <a:gd name="T60" fmla="*/ 193 w 497"/>
              <a:gd name="T61" fmla="*/ 309 h 493"/>
              <a:gd name="T62" fmla="*/ 304 w 497"/>
              <a:gd name="T63" fmla="*/ 287 h 493"/>
              <a:gd name="T64" fmla="*/ 193 w 497"/>
              <a:gd name="T65" fmla="*/ 287 h 493"/>
              <a:gd name="T66" fmla="*/ 193 w 497"/>
              <a:gd name="T67" fmla="*/ 298 h 493"/>
              <a:gd name="T68" fmla="*/ 304 w 497"/>
              <a:gd name="T69" fmla="*/ 298 h 493"/>
              <a:gd name="T70" fmla="*/ 304 w 497"/>
              <a:gd name="T71" fmla="*/ 287 h 493"/>
              <a:gd name="T72" fmla="*/ 331 w 497"/>
              <a:gd name="T73" fmla="*/ 338 h 493"/>
              <a:gd name="T74" fmla="*/ 276 w 497"/>
              <a:gd name="T75" fmla="*/ 447 h 493"/>
              <a:gd name="T76" fmla="*/ 267 w 497"/>
              <a:gd name="T77" fmla="*/ 376 h 493"/>
              <a:gd name="T78" fmla="*/ 281 w 497"/>
              <a:gd name="T79" fmla="*/ 365 h 493"/>
              <a:gd name="T80" fmla="*/ 247 w 497"/>
              <a:gd name="T81" fmla="*/ 365 h 493"/>
              <a:gd name="T82" fmla="*/ 217 w 497"/>
              <a:gd name="T83" fmla="*/ 365 h 493"/>
              <a:gd name="T84" fmla="*/ 231 w 497"/>
              <a:gd name="T85" fmla="*/ 376 h 493"/>
              <a:gd name="T86" fmla="*/ 222 w 497"/>
              <a:gd name="T87" fmla="*/ 447 h 493"/>
              <a:gd name="T88" fmla="*/ 166 w 497"/>
              <a:gd name="T89" fmla="*/ 338 h 493"/>
              <a:gd name="T90" fmla="*/ 0 w 497"/>
              <a:gd name="T91" fmla="*/ 493 h 493"/>
              <a:gd name="T92" fmla="*/ 497 w 497"/>
              <a:gd name="T93" fmla="*/ 493 h 493"/>
              <a:gd name="T94" fmla="*/ 331 w 497"/>
              <a:gd name="T95" fmla="*/ 338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97" h="493">
                <a:moveTo>
                  <a:pt x="264" y="83"/>
                </a:moveTo>
                <a:lnTo>
                  <a:pt x="233" y="83"/>
                </a:lnTo>
                <a:lnTo>
                  <a:pt x="233" y="0"/>
                </a:lnTo>
                <a:lnTo>
                  <a:pt x="264" y="0"/>
                </a:lnTo>
                <a:lnTo>
                  <a:pt x="264" y="83"/>
                </a:lnTo>
                <a:close/>
                <a:moveTo>
                  <a:pt x="184" y="98"/>
                </a:moveTo>
                <a:lnTo>
                  <a:pt x="125" y="39"/>
                </a:lnTo>
                <a:lnTo>
                  <a:pt x="104" y="61"/>
                </a:lnTo>
                <a:lnTo>
                  <a:pt x="162" y="120"/>
                </a:lnTo>
                <a:lnTo>
                  <a:pt x="184" y="98"/>
                </a:lnTo>
                <a:close/>
                <a:moveTo>
                  <a:pt x="393" y="61"/>
                </a:moveTo>
                <a:lnTo>
                  <a:pt x="371" y="39"/>
                </a:lnTo>
                <a:lnTo>
                  <a:pt x="312" y="98"/>
                </a:lnTo>
                <a:lnTo>
                  <a:pt x="334" y="120"/>
                </a:lnTo>
                <a:lnTo>
                  <a:pt x="393" y="61"/>
                </a:lnTo>
                <a:close/>
                <a:moveTo>
                  <a:pt x="304" y="266"/>
                </a:moveTo>
                <a:cubicBezTo>
                  <a:pt x="328" y="249"/>
                  <a:pt x="343" y="221"/>
                  <a:pt x="343" y="189"/>
                </a:cubicBezTo>
                <a:cubicBezTo>
                  <a:pt x="343" y="137"/>
                  <a:pt x="301" y="94"/>
                  <a:pt x="248" y="94"/>
                </a:cubicBezTo>
                <a:cubicBezTo>
                  <a:pt x="196" y="94"/>
                  <a:pt x="153" y="137"/>
                  <a:pt x="153" y="189"/>
                </a:cubicBezTo>
                <a:cubicBezTo>
                  <a:pt x="153" y="221"/>
                  <a:pt x="169" y="249"/>
                  <a:pt x="193" y="266"/>
                </a:cubicBezTo>
                <a:lnTo>
                  <a:pt x="193" y="279"/>
                </a:lnTo>
                <a:lnTo>
                  <a:pt x="304" y="279"/>
                </a:lnTo>
                <a:lnTo>
                  <a:pt x="304" y="266"/>
                </a:lnTo>
                <a:close/>
                <a:moveTo>
                  <a:pt x="193" y="309"/>
                </a:moveTo>
                <a:cubicBezTo>
                  <a:pt x="193" y="319"/>
                  <a:pt x="201" y="328"/>
                  <a:pt x="211" y="328"/>
                </a:cubicBezTo>
                <a:cubicBezTo>
                  <a:pt x="214" y="339"/>
                  <a:pt x="230" y="348"/>
                  <a:pt x="248" y="348"/>
                </a:cubicBezTo>
                <a:cubicBezTo>
                  <a:pt x="267" y="348"/>
                  <a:pt x="282" y="339"/>
                  <a:pt x="285" y="328"/>
                </a:cubicBezTo>
                <a:cubicBezTo>
                  <a:pt x="296" y="328"/>
                  <a:pt x="304" y="319"/>
                  <a:pt x="304" y="309"/>
                </a:cubicBezTo>
                <a:lnTo>
                  <a:pt x="304" y="306"/>
                </a:lnTo>
                <a:lnTo>
                  <a:pt x="193" y="306"/>
                </a:lnTo>
                <a:lnTo>
                  <a:pt x="193" y="309"/>
                </a:lnTo>
                <a:close/>
                <a:moveTo>
                  <a:pt x="304" y="287"/>
                </a:moveTo>
                <a:lnTo>
                  <a:pt x="193" y="287"/>
                </a:lnTo>
                <a:lnTo>
                  <a:pt x="193" y="298"/>
                </a:lnTo>
                <a:lnTo>
                  <a:pt x="304" y="298"/>
                </a:lnTo>
                <a:lnTo>
                  <a:pt x="304" y="287"/>
                </a:lnTo>
                <a:close/>
                <a:moveTo>
                  <a:pt x="331" y="338"/>
                </a:moveTo>
                <a:lnTo>
                  <a:pt x="276" y="447"/>
                </a:lnTo>
                <a:lnTo>
                  <a:pt x="267" y="376"/>
                </a:lnTo>
                <a:lnTo>
                  <a:pt x="281" y="365"/>
                </a:lnTo>
                <a:lnTo>
                  <a:pt x="247" y="365"/>
                </a:lnTo>
                <a:lnTo>
                  <a:pt x="217" y="365"/>
                </a:lnTo>
                <a:lnTo>
                  <a:pt x="231" y="376"/>
                </a:lnTo>
                <a:lnTo>
                  <a:pt x="222" y="447"/>
                </a:lnTo>
                <a:lnTo>
                  <a:pt x="166" y="338"/>
                </a:lnTo>
                <a:cubicBezTo>
                  <a:pt x="69" y="351"/>
                  <a:pt x="0" y="392"/>
                  <a:pt x="0" y="493"/>
                </a:cubicBezTo>
                <a:lnTo>
                  <a:pt x="497" y="493"/>
                </a:lnTo>
                <a:cubicBezTo>
                  <a:pt x="497" y="392"/>
                  <a:pt x="428" y="351"/>
                  <a:pt x="331" y="338"/>
                </a:cubicBezTo>
                <a:close/>
              </a:path>
            </a:pathLst>
          </a:custGeom>
          <a:solidFill>
            <a:srgbClr val="0A5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6nSB3TmjTzSVDFblightbulb_231521"/>
          <p:cNvSpPr/>
          <p:nvPr/>
        </p:nvSpPr>
        <p:spPr>
          <a:xfrm>
            <a:off x="11352368" y="3262317"/>
            <a:ext cx="335964" cy="333365"/>
          </a:xfrm>
          <a:custGeom>
            <a:avLst/>
            <a:gdLst>
              <a:gd name="T0" fmla="*/ 6765 w 6866"/>
              <a:gd name="T1" fmla="*/ 4204 h 6823"/>
              <a:gd name="T2" fmla="*/ 5857 w 6866"/>
              <a:gd name="T3" fmla="*/ 4188 h 6823"/>
              <a:gd name="T4" fmla="*/ 4876 w 6866"/>
              <a:gd name="T5" fmla="*/ 4788 h 6823"/>
              <a:gd name="T6" fmla="*/ 4210 w 6866"/>
              <a:gd name="T7" fmla="*/ 5002 h 6823"/>
              <a:gd name="T8" fmla="*/ 2389 w 6866"/>
              <a:gd name="T9" fmla="*/ 5002 h 6823"/>
              <a:gd name="T10" fmla="*/ 2048 w 6866"/>
              <a:gd name="T11" fmla="*/ 5230 h 6823"/>
              <a:gd name="T12" fmla="*/ 1934 w 6866"/>
              <a:gd name="T13" fmla="*/ 5344 h 6823"/>
              <a:gd name="T14" fmla="*/ 1820 w 6866"/>
              <a:gd name="T15" fmla="*/ 5230 h 6823"/>
              <a:gd name="T16" fmla="*/ 2389 w 6866"/>
              <a:gd name="T17" fmla="*/ 4775 h 6823"/>
              <a:gd name="T18" fmla="*/ 4169 w 6866"/>
              <a:gd name="T19" fmla="*/ 4775 h 6823"/>
              <a:gd name="T20" fmla="*/ 4096 w 6866"/>
              <a:gd name="T21" fmla="*/ 4550 h 6823"/>
              <a:gd name="T22" fmla="*/ 4573 w 6866"/>
              <a:gd name="T23" fmla="*/ 3244 h 6823"/>
              <a:gd name="T24" fmla="*/ 5120 w 6866"/>
              <a:gd name="T25" fmla="*/ 1904 h 6823"/>
              <a:gd name="T26" fmla="*/ 3299 w 6866"/>
              <a:gd name="T27" fmla="*/ 0 h 6823"/>
              <a:gd name="T28" fmla="*/ 1604 w 6866"/>
              <a:gd name="T29" fmla="*/ 1704 h 6823"/>
              <a:gd name="T30" fmla="*/ 2143 w 6866"/>
              <a:gd name="T31" fmla="*/ 3194 h 6823"/>
              <a:gd name="T32" fmla="*/ 2454 w 6866"/>
              <a:gd name="T33" fmla="*/ 4033 h 6823"/>
              <a:gd name="T34" fmla="*/ 2160 w 6866"/>
              <a:gd name="T35" fmla="*/ 3879 h 6823"/>
              <a:gd name="T36" fmla="*/ 796 w 6866"/>
              <a:gd name="T37" fmla="*/ 4103 h 6823"/>
              <a:gd name="T38" fmla="*/ 796 w 6866"/>
              <a:gd name="T39" fmla="*/ 3865 h 6823"/>
              <a:gd name="T40" fmla="*/ 0 w 6866"/>
              <a:gd name="T41" fmla="*/ 3865 h 6823"/>
              <a:gd name="T42" fmla="*/ 0 w 6866"/>
              <a:gd name="T43" fmla="*/ 6823 h 6823"/>
              <a:gd name="T44" fmla="*/ 796 w 6866"/>
              <a:gd name="T45" fmla="*/ 6823 h 6823"/>
              <a:gd name="T46" fmla="*/ 796 w 6866"/>
              <a:gd name="T47" fmla="*/ 6482 h 6823"/>
              <a:gd name="T48" fmla="*/ 2276 w 6866"/>
              <a:gd name="T49" fmla="*/ 6482 h 6823"/>
              <a:gd name="T50" fmla="*/ 2971 w 6866"/>
              <a:gd name="T51" fmla="*/ 6429 h 6823"/>
              <a:gd name="T52" fmla="*/ 4446 w 6866"/>
              <a:gd name="T53" fmla="*/ 6205 h 6823"/>
              <a:gd name="T54" fmla="*/ 4603 w 6866"/>
              <a:gd name="T55" fmla="*/ 6187 h 6823"/>
              <a:gd name="T56" fmla="*/ 4978 w 6866"/>
              <a:gd name="T57" fmla="*/ 5999 h 6823"/>
              <a:gd name="T58" fmla="*/ 6703 w 6866"/>
              <a:gd name="T59" fmla="*/ 4656 h 6823"/>
              <a:gd name="T60" fmla="*/ 6706 w 6866"/>
              <a:gd name="T61" fmla="*/ 4654 h 6823"/>
              <a:gd name="T62" fmla="*/ 6765 w 6866"/>
              <a:gd name="T63" fmla="*/ 4204 h 6823"/>
              <a:gd name="T64" fmla="*/ 2844 w 6866"/>
              <a:gd name="T65" fmla="*/ 2389 h 6823"/>
              <a:gd name="T66" fmla="*/ 3186 w 6866"/>
              <a:gd name="T67" fmla="*/ 2048 h 6823"/>
              <a:gd name="T68" fmla="*/ 3413 w 6866"/>
              <a:gd name="T69" fmla="*/ 2048 h 6823"/>
              <a:gd name="T70" fmla="*/ 3754 w 6866"/>
              <a:gd name="T71" fmla="*/ 2389 h 6823"/>
              <a:gd name="T72" fmla="*/ 3754 w 6866"/>
              <a:gd name="T73" fmla="*/ 2616 h 6823"/>
              <a:gd name="T74" fmla="*/ 3413 w 6866"/>
              <a:gd name="T75" fmla="*/ 2958 h 6823"/>
              <a:gd name="T76" fmla="*/ 3413 w 6866"/>
              <a:gd name="T77" fmla="*/ 4105 h 6823"/>
              <a:gd name="T78" fmla="*/ 3256 w 6866"/>
              <a:gd name="T79" fmla="*/ 4092 h 6823"/>
              <a:gd name="T80" fmla="*/ 3186 w 6866"/>
              <a:gd name="T81" fmla="*/ 4092 h 6823"/>
              <a:gd name="T82" fmla="*/ 3186 w 6866"/>
              <a:gd name="T83" fmla="*/ 2958 h 6823"/>
              <a:gd name="T84" fmla="*/ 2844 w 6866"/>
              <a:gd name="T85" fmla="*/ 2616 h 6823"/>
              <a:gd name="T86" fmla="*/ 2844 w 6866"/>
              <a:gd name="T87" fmla="*/ 2389 h 6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66" h="6823">
                <a:moveTo>
                  <a:pt x="6765" y="4204"/>
                </a:moveTo>
                <a:cubicBezTo>
                  <a:pt x="6565" y="3926"/>
                  <a:pt x="6363" y="3922"/>
                  <a:pt x="5857" y="4188"/>
                </a:cubicBezTo>
                <a:lnTo>
                  <a:pt x="4876" y="4788"/>
                </a:lnTo>
                <a:cubicBezTo>
                  <a:pt x="4761" y="4849"/>
                  <a:pt x="4273" y="5002"/>
                  <a:pt x="4210" y="5002"/>
                </a:cubicBezTo>
                <a:lnTo>
                  <a:pt x="2389" y="5002"/>
                </a:lnTo>
                <a:cubicBezTo>
                  <a:pt x="2048" y="5002"/>
                  <a:pt x="2048" y="5174"/>
                  <a:pt x="2048" y="5230"/>
                </a:cubicBezTo>
                <a:cubicBezTo>
                  <a:pt x="2048" y="5293"/>
                  <a:pt x="1997" y="5344"/>
                  <a:pt x="1934" y="5344"/>
                </a:cubicBezTo>
                <a:cubicBezTo>
                  <a:pt x="1871" y="5344"/>
                  <a:pt x="1820" y="5293"/>
                  <a:pt x="1820" y="5230"/>
                </a:cubicBezTo>
                <a:cubicBezTo>
                  <a:pt x="1820" y="4945"/>
                  <a:pt x="2033" y="4775"/>
                  <a:pt x="2389" y="4775"/>
                </a:cubicBezTo>
                <a:lnTo>
                  <a:pt x="4169" y="4775"/>
                </a:lnTo>
                <a:cubicBezTo>
                  <a:pt x="4169" y="4706"/>
                  <a:pt x="4144" y="4631"/>
                  <a:pt x="4096" y="4550"/>
                </a:cubicBezTo>
                <a:cubicBezTo>
                  <a:pt x="4096" y="4161"/>
                  <a:pt x="4320" y="3468"/>
                  <a:pt x="4573" y="3244"/>
                </a:cubicBezTo>
                <a:cubicBezTo>
                  <a:pt x="4931" y="2926"/>
                  <a:pt x="5120" y="2463"/>
                  <a:pt x="5120" y="1904"/>
                </a:cubicBezTo>
                <a:cubicBezTo>
                  <a:pt x="5120" y="854"/>
                  <a:pt x="4303" y="0"/>
                  <a:pt x="3299" y="0"/>
                </a:cubicBezTo>
                <a:cubicBezTo>
                  <a:pt x="2410" y="0"/>
                  <a:pt x="1692" y="898"/>
                  <a:pt x="1604" y="1704"/>
                </a:cubicBezTo>
                <a:cubicBezTo>
                  <a:pt x="1543" y="2264"/>
                  <a:pt x="1739" y="2807"/>
                  <a:pt x="2143" y="3194"/>
                </a:cubicBezTo>
                <a:cubicBezTo>
                  <a:pt x="2271" y="3317"/>
                  <a:pt x="2388" y="3636"/>
                  <a:pt x="2454" y="4033"/>
                </a:cubicBezTo>
                <a:cubicBezTo>
                  <a:pt x="2348" y="3997"/>
                  <a:pt x="2248" y="3946"/>
                  <a:pt x="2160" y="3879"/>
                </a:cubicBezTo>
                <a:cubicBezTo>
                  <a:pt x="1752" y="3572"/>
                  <a:pt x="1110" y="3904"/>
                  <a:pt x="796" y="4103"/>
                </a:cubicBezTo>
                <a:lnTo>
                  <a:pt x="796" y="3865"/>
                </a:lnTo>
                <a:lnTo>
                  <a:pt x="0" y="3865"/>
                </a:lnTo>
                <a:lnTo>
                  <a:pt x="0" y="6823"/>
                </a:lnTo>
                <a:lnTo>
                  <a:pt x="796" y="6823"/>
                </a:lnTo>
                <a:lnTo>
                  <a:pt x="796" y="6482"/>
                </a:lnTo>
                <a:lnTo>
                  <a:pt x="2276" y="6482"/>
                </a:lnTo>
                <a:cubicBezTo>
                  <a:pt x="2508" y="6482"/>
                  <a:pt x="2742" y="6464"/>
                  <a:pt x="2971" y="6429"/>
                </a:cubicBezTo>
                <a:lnTo>
                  <a:pt x="4446" y="6205"/>
                </a:lnTo>
                <a:cubicBezTo>
                  <a:pt x="4500" y="6204"/>
                  <a:pt x="4554" y="6198"/>
                  <a:pt x="4603" y="6187"/>
                </a:cubicBezTo>
                <a:cubicBezTo>
                  <a:pt x="4739" y="6168"/>
                  <a:pt x="4868" y="6103"/>
                  <a:pt x="4978" y="5999"/>
                </a:cubicBezTo>
                <a:lnTo>
                  <a:pt x="6703" y="4656"/>
                </a:lnTo>
                <a:lnTo>
                  <a:pt x="6706" y="4654"/>
                </a:lnTo>
                <a:cubicBezTo>
                  <a:pt x="6840" y="4543"/>
                  <a:pt x="6866" y="4345"/>
                  <a:pt x="6765" y="4204"/>
                </a:cubicBezTo>
                <a:close/>
                <a:moveTo>
                  <a:pt x="2844" y="2389"/>
                </a:moveTo>
                <a:cubicBezTo>
                  <a:pt x="2844" y="2197"/>
                  <a:pt x="2994" y="2048"/>
                  <a:pt x="3186" y="2048"/>
                </a:cubicBezTo>
                <a:lnTo>
                  <a:pt x="3413" y="2048"/>
                </a:lnTo>
                <a:cubicBezTo>
                  <a:pt x="3604" y="2048"/>
                  <a:pt x="3754" y="2197"/>
                  <a:pt x="3754" y="2389"/>
                </a:cubicBezTo>
                <a:lnTo>
                  <a:pt x="3754" y="2616"/>
                </a:lnTo>
                <a:cubicBezTo>
                  <a:pt x="3754" y="2808"/>
                  <a:pt x="3604" y="2958"/>
                  <a:pt x="3413" y="2958"/>
                </a:cubicBezTo>
                <a:lnTo>
                  <a:pt x="3413" y="4105"/>
                </a:lnTo>
                <a:cubicBezTo>
                  <a:pt x="3362" y="4098"/>
                  <a:pt x="3309" y="4092"/>
                  <a:pt x="3256" y="4092"/>
                </a:cubicBezTo>
                <a:lnTo>
                  <a:pt x="3186" y="4092"/>
                </a:lnTo>
                <a:lnTo>
                  <a:pt x="3186" y="2958"/>
                </a:lnTo>
                <a:cubicBezTo>
                  <a:pt x="2994" y="2958"/>
                  <a:pt x="2844" y="2808"/>
                  <a:pt x="2844" y="2616"/>
                </a:cubicBezTo>
                <a:lnTo>
                  <a:pt x="2844" y="2389"/>
                </a:lnTo>
                <a:close/>
              </a:path>
            </a:pathLst>
          </a:custGeom>
          <a:solidFill>
            <a:srgbClr val="0A5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tipi_318705"/>
          <p:cNvSpPr/>
          <p:nvPr/>
        </p:nvSpPr>
        <p:spPr>
          <a:xfrm>
            <a:off x="824307" y="4979026"/>
            <a:ext cx="335964" cy="335438"/>
          </a:xfrm>
          <a:custGeom>
            <a:avLst/>
            <a:gdLst>
              <a:gd name="connsiteX0" fmla="*/ 303775 w 607639"/>
              <a:gd name="connsiteY0" fmla="*/ 416162 h 606689"/>
              <a:gd name="connsiteX1" fmla="*/ 405045 w 607639"/>
              <a:gd name="connsiteY1" fmla="*/ 606689 h 606689"/>
              <a:gd name="connsiteX2" fmla="*/ 202593 w 607639"/>
              <a:gd name="connsiteY2" fmla="*/ 606689 h 606689"/>
              <a:gd name="connsiteX3" fmla="*/ 261197 w 607639"/>
              <a:gd name="connsiteY3" fmla="*/ 1305 h 606689"/>
              <a:gd name="connsiteX4" fmla="*/ 275827 w 607639"/>
              <a:gd name="connsiteY4" fmla="*/ 13946 h 606689"/>
              <a:gd name="connsiteX5" fmla="*/ 303775 w 607639"/>
              <a:gd name="connsiteY5" fmla="*/ 69843 h 606689"/>
              <a:gd name="connsiteX6" fmla="*/ 331812 w 607639"/>
              <a:gd name="connsiteY6" fmla="*/ 13946 h 606689"/>
              <a:gd name="connsiteX7" fmla="*/ 365723 w 607639"/>
              <a:gd name="connsiteY7" fmla="*/ 2660 h 606689"/>
              <a:gd name="connsiteX8" fmla="*/ 377115 w 607639"/>
              <a:gd name="connsiteY8" fmla="*/ 36607 h 606689"/>
              <a:gd name="connsiteX9" fmla="*/ 332079 w 607639"/>
              <a:gd name="connsiteY9" fmla="*/ 126363 h 606689"/>
              <a:gd name="connsiteX10" fmla="*/ 547293 w 607639"/>
              <a:gd name="connsiteY10" fmla="*/ 556124 h 606689"/>
              <a:gd name="connsiteX11" fmla="*/ 582272 w 607639"/>
              <a:gd name="connsiteY11" fmla="*/ 556124 h 606689"/>
              <a:gd name="connsiteX12" fmla="*/ 607639 w 607639"/>
              <a:gd name="connsiteY12" fmla="*/ 581362 h 606689"/>
              <a:gd name="connsiteX13" fmla="*/ 582272 w 607639"/>
              <a:gd name="connsiteY13" fmla="*/ 606689 h 606689"/>
              <a:gd name="connsiteX14" fmla="*/ 459623 w 607639"/>
              <a:gd name="connsiteY14" fmla="*/ 606689 h 606689"/>
              <a:gd name="connsiteX15" fmla="*/ 326916 w 607639"/>
              <a:gd name="connsiteY15" fmla="*/ 343643 h 606689"/>
              <a:gd name="connsiteX16" fmla="*/ 303775 w 607639"/>
              <a:gd name="connsiteY16" fmla="*/ 328624 h 606689"/>
              <a:gd name="connsiteX17" fmla="*/ 280634 w 607639"/>
              <a:gd name="connsiteY17" fmla="*/ 343643 h 606689"/>
              <a:gd name="connsiteX18" fmla="*/ 148016 w 607639"/>
              <a:gd name="connsiteY18" fmla="*/ 606689 h 606689"/>
              <a:gd name="connsiteX19" fmla="*/ 25277 w 607639"/>
              <a:gd name="connsiteY19" fmla="*/ 606689 h 606689"/>
              <a:gd name="connsiteX20" fmla="*/ 0 w 607639"/>
              <a:gd name="connsiteY20" fmla="*/ 581362 h 606689"/>
              <a:gd name="connsiteX21" fmla="*/ 25277 w 607639"/>
              <a:gd name="connsiteY21" fmla="*/ 556124 h 606689"/>
              <a:gd name="connsiteX22" fmla="*/ 60346 w 607639"/>
              <a:gd name="connsiteY22" fmla="*/ 556124 h 606689"/>
              <a:gd name="connsiteX23" fmla="*/ 275471 w 607639"/>
              <a:gd name="connsiteY23" fmla="*/ 126363 h 606689"/>
              <a:gd name="connsiteX24" fmla="*/ 230524 w 607639"/>
              <a:gd name="connsiteY24" fmla="*/ 36607 h 606689"/>
              <a:gd name="connsiteX25" fmla="*/ 241827 w 607639"/>
              <a:gd name="connsiteY25" fmla="*/ 2660 h 606689"/>
              <a:gd name="connsiteX26" fmla="*/ 261197 w 607639"/>
              <a:gd name="connsiteY26" fmla="*/ 1305 h 60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7639" h="606689">
                <a:moveTo>
                  <a:pt x="303775" y="416162"/>
                </a:moveTo>
                <a:lnTo>
                  <a:pt x="405045" y="606689"/>
                </a:lnTo>
                <a:lnTo>
                  <a:pt x="202593" y="606689"/>
                </a:lnTo>
                <a:close/>
                <a:moveTo>
                  <a:pt x="261197" y="1305"/>
                </a:moveTo>
                <a:cubicBezTo>
                  <a:pt x="267350" y="3349"/>
                  <a:pt x="272712" y="7725"/>
                  <a:pt x="275827" y="13946"/>
                </a:cubicBezTo>
                <a:lnTo>
                  <a:pt x="303775" y="69843"/>
                </a:lnTo>
                <a:lnTo>
                  <a:pt x="331812" y="13946"/>
                </a:lnTo>
                <a:cubicBezTo>
                  <a:pt x="338131" y="1505"/>
                  <a:pt x="353262" y="-3561"/>
                  <a:pt x="365723" y="2660"/>
                </a:cubicBezTo>
                <a:cubicBezTo>
                  <a:pt x="378272" y="8881"/>
                  <a:pt x="383346" y="24077"/>
                  <a:pt x="377115" y="36607"/>
                </a:cubicBezTo>
                <a:lnTo>
                  <a:pt x="332079" y="126363"/>
                </a:lnTo>
                <a:lnTo>
                  <a:pt x="547293" y="556124"/>
                </a:lnTo>
                <a:lnTo>
                  <a:pt x="582272" y="556124"/>
                </a:lnTo>
                <a:cubicBezTo>
                  <a:pt x="596335" y="556124"/>
                  <a:pt x="607639" y="567410"/>
                  <a:pt x="607639" y="581362"/>
                </a:cubicBezTo>
                <a:cubicBezTo>
                  <a:pt x="607639" y="595314"/>
                  <a:pt x="596335" y="606689"/>
                  <a:pt x="582272" y="606689"/>
                </a:cubicBezTo>
                <a:lnTo>
                  <a:pt x="459623" y="606689"/>
                </a:lnTo>
                <a:lnTo>
                  <a:pt x="326916" y="343643"/>
                </a:lnTo>
                <a:cubicBezTo>
                  <a:pt x="322911" y="334489"/>
                  <a:pt x="313833" y="328624"/>
                  <a:pt x="303775" y="328624"/>
                </a:cubicBezTo>
                <a:cubicBezTo>
                  <a:pt x="293806" y="328624"/>
                  <a:pt x="284728" y="334489"/>
                  <a:pt x="280634" y="343643"/>
                </a:cubicBezTo>
                <a:lnTo>
                  <a:pt x="148016" y="606689"/>
                </a:lnTo>
                <a:lnTo>
                  <a:pt x="25277" y="606689"/>
                </a:lnTo>
                <a:cubicBezTo>
                  <a:pt x="11304" y="606689"/>
                  <a:pt x="0" y="595314"/>
                  <a:pt x="0" y="581362"/>
                </a:cubicBezTo>
                <a:cubicBezTo>
                  <a:pt x="0" y="567410"/>
                  <a:pt x="11304" y="556124"/>
                  <a:pt x="25277" y="556124"/>
                </a:cubicBezTo>
                <a:lnTo>
                  <a:pt x="60346" y="556124"/>
                </a:lnTo>
                <a:lnTo>
                  <a:pt x="275471" y="126363"/>
                </a:lnTo>
                <a:lnTo>
                  <a:pt x="230524" y="36607"/>
                </a:lnTo>
                <a:cubicBezTo>
                  <a:pt x="224293" y="24077"/>
                  <a:pt x="229367" y="8881"/>
                  <a:pt x="241827" y="2660"/>
                </a:cubicBezTo>
                <a:cubicBezTo>
                  <a:pt x="248102" y="-450"/>
                  <a:pt x="255045" y="-739"/>
                  <a:pt x="261197" y="1305"/>
                </a:cubicBezTo>
                <a:close/>
              </a:path>
            </a:pathLst>
          </a:custGeom>
          <a:solidFill>
            <a:srgbClr val="0A5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iconfont-11092-5226664"/>
          <p:cNvSpPr/>
          <p:nvPr/>
        </p:nvSpPr>
        <p:spPr>
          <a:xfrm>
            <a:off x="545035" y="3271931"/>
            <a:ext cx="332359" cy="335964"/>
          </a:xfrm>
          <a:custGeom>
            <a:avLst/>
            <a:gdLst>
              <a:gd name="T0" fmla="*/ 3733 w 9600"/>
              <a:gd name="T1" fmla="*/ 7576 h 9704"/>
              <a:gd name="T2" fmla="*/ 3733 w 9600"/>
              <a:gd name="T3" fmla="*/ 2128 h 9704"/>
              <a:gd name="T4" fmla="*/ 1067 w 9600"/>
              <a:gd name="T5" fmla="*/ 2628 h 9704"/>
              <a:gd name="T6" fmla="*/ 1067 w 9600"/>
              <a:gd name="T7" fmla="*/ 4319 h 9704"/>
              <a:gd name="T8" fmla="*/ 2667 w 9600"/>
              <a:gd name="T9" fmla="*/ 4319 h 9704"/>
              <a:gd name="T10" fmla="*/ 3200 w 9600"/>
              <a:gd name="T11" fmla="*/ 4852 h 9704"/>
              <a:gd name="T12" fmla="*/ 2667 w 9600"/>
              <a:gd name="T13" fmla="*/ 5385 h 9704"/>
              <a:gd name="T14" fmla="*/ 1067 w 9600"/>
              <a:gd name="T15" fmla="*/ 5385 h 9704"/>
              <a:gd name="T16" fmla="*/ 1067 w 9600"/>
              <a:gd name="T17" fmla="*/ 7076 h 9704"/>
              <a:gd name="T18" fmla="*/ 3733 w 9600"/>
              <a:gd name="T19" fmla="*/ 7576 h 9704"/>
              <a:gd name="T20" fmla="*/ 4800 w 9600"/>
              <a:gd name="T21" fmla="*/ 7776 h 9704"/>
              <a:gd name="T22" fmla="*/ 8533 w 9600"/>
              <a:gd name="T23" fmla="*/ 8476 h 9704"/>
              <a:gd name="T24" fmla="*/ 8533 w 9600"/>
              <a:gd name="T25" fmla="*/ 1228 h 9704"/>
              <a:gd name="T26" fmla="*/ 4800 w 9600"/>
              <a:gd name="T27" fmla="*/ 1928 h 9704"/>
              <a:gd name="T28" fmla="*/ 4800 w 9600"/>
              <a:gd name="T29" fmla="*/ 4319 h 9704"/>
              <a:gd name="T30" fmla="*/ 7467 w 9600"/>
              <a:gd name="T31" fmla="*/ 4319 h 9704"/>
              <a:gd name="T32" fmla="*/ 8000 w 9600"/>
              <a:gd name="T33" fmla="*/ 4852 h 9704"/>
              <a:gd name="T34" fmla="*/ 7467 w 9600"/>
              <a:gd name="T35" fmla="*/ 5385 h 9704"/>
              <a:gd name="T36" fmla="*/ 4800 w 9600"/>
              <a:gd name="T37" fmla="*/ 5385 h 9704"/>
              <a:gd name="T38" fmla="*/ 4800 w 9600"/>
              <a:gd name="T39" fmla="*/ 7776 h 9704"/>
              <a:gd name="T40" fmla="*/ 435 w 9600"/>
              <a:gd name="T41" fmla="*/ 1661 h 9704"/>
              <a:gd name="T42" fmla="*/ 8969 w 9600"/>
              <a:gd name="T43" fmla="*/ 61 h 9704"/>
              <a:gd name="T44" fmla="*/ 9600 w 9600"/>
              <a:gd name="T45" fmla="*/ 585 h 9704"/>
              <a:gd name="T46" fmla="*/ 9600 w 9600"/>
              <a:gd name="T47" fmla="*/ 9119 h 9704"/>
              <a:gd name="T48" fmla="*/ 8969 w 9600"/>
              <a:gd name="T49" fmla="*/ 9643 h 9704"/>
              <a:gd name="T50" fmla="*/ 435 w 9600"/>
              <a:gd name="T51" fmla="*/ 8043 h 9704"/>
              <a:gd name="T52" fmla="*/ 0 w 9600"/>
              <a:gd name="T53" fmla="*/ 7519 h 9704"/>
              <a:gd name="T54" fmla="*/ 0 w 9600"/>
              <a:gd name="T55" fmla="*/ 2185 h 9704"/>
              <a:gd name="T56" fmla="*/ 435 w 9600"/>
              <a:gd name="T57" fmla="*/ 1661 h 9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00" h="9704">
                <a:moveTo>
                  <a:pt x="3733" y="7576"/>
                </a:moveTo>
                <a:lnTo>
                  <a:pt x="3733" y="2128"/>
                </a:lnTo>
                <a:lnTo>
                  <a:pt x="1067" y="2628"/>
                </a:lnTo>
                <a:lnTo>
                  <a:pt x="1067" y="4319"/>
                </a:lnTo>
                <a:lnTo>
                  <a:pt x="2667" y="4319"/>
                </a:lnTo>
                <a:cubicBezTo>
                  <a:pt x="2961" y="4319"/>
                  <a:pt x="3200" y="4557"/>
                  <a:pt x="3200" y="4852"/>
                </a:cubicBezTo>
                <a:cubicBezTo>
                  <a:pt x="3200" y="5147"/>
                  <a:pt x="2961" y="5385"/>
                  <a:pt x="2667" y="5385"/>
                </a:cubicBezTo>
                <a:lnTo>
                  <a:pt x="1067" y="5385"/>
                </a:lnTo>
                <a:lnTo>
                  <a:pt x="1067" y="7076"/>
                </a:lnTo>
                <a:lnTo>
                  <a:pt x="3733" y="7576"/>
                </a:lnTo>
                <a:close/>
                <a:moveTo>
                  <a:pt x="4800" y="7776"/>
                </a:moveTo>
                <a:lnTo>
                  <a:pt x="8533" y="8476"/>
                </a:lnTo>
                <a:lnTo>
                  <a:pt x="8533" y="1228"/>
                </a:lnTo>
                <a:lnTo>
                  <a:pt x="4800" y="1928"/>
                </a:lnTo>
                <a:lnTo>
                  <a:pt x="4800" y="4319"/>
                </a:lnTo>
                <a:lnTo>
                  <a:pt x="7467" y="4319"/>
                </a:lnTo>
                <a:cubicBezTo>
                  <a:pt x="7761" y="4319"/>
                  <a:pt x="8000" y="4557"/>
                  <a:pt x="8000" y="4852"/>
                </a:cubicBezTo>
                <a:cubicBezTo>
                  <a:pt x="8000" y="5147"/>
                  <a:pt x="7761" y="5385"/>
                  <a:pt x="7467" y="5385"/>
                </a:cubicBezTo>
                <a:lnTo>
                  <a:pt x="4800" y="5385"/>
                </a:lnTo>
                <a:lnTo>
                  <a:pt x="4800" y="7776"/>
                </a:lnTo>
                <a:close/>
                <a:moveTo>
                  <a:pt x="435" y="1661"/>
                </a:moveTo>
                <a:lnTo>
                  <a:pt x="8969" y="61"/>
                </a:lnTo>
                <a:cubicBezTo>
                  <a:pt x="9297" y="0"/>
                  <a:pt x="9600" y="251"/>
                  <a:pt x="9600" y="585"/>
                </a:cubicBezTo>
                <a:lnTo>
                  <a:pt x="9600" y="9119"/>
                </a:lnTo>
                <a:cubicBezTo>
                  <a:pt x="9600" y="9453"/>
                  <a:pt x="9297" y="9704"/>
                  <a:pt x="8969" y="9643"/>
                </a:cubicBezTo>
                <a:lnTo>
                  <a:pt x="435" y="8043"/>
                </a:lnTo>
                <a:cubicBezTo>
                  <a:pt x="183" y="7996"/>
                  <a:pt x="0" y="7775"/>
                  <a:pt x="0" y="7519"/>
                </a:cubicBezTo>
                <a:lnTo>
                  <a:pt x="0" y="2185"/>
                </a:lnTo>
                <a:cubicBezTo>
                  <a:pt x="0" y="1929"/>
                  <a:pt x="183" y="1708"/>
                  <a:pt x="435" y="1661"/>
                </a:cubicBezTo>
                <a:close/>
              </a:path>
            </a:pathLst>
          </a:custGeom>
          <a:solidFill>
            <a:srgbClr val="0A5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iconfont-1039-872568"/>
          <p:cNvSpPr/>
          <p:nvPr/>
        </p:nvSpPr>
        <p:spPr>
          <a:xfrm>
            <a:off x="11060939" y="1522901"/>
            <a:ext cx="280691" cy="304843"/>
          </a:xfrm>
          <a:custGeom>
            <a:avLst/>
            <a:gdLst>
              <a:gd name="T0" fmla="*/ 7952 w 8836"/>
              <a:gd name="T1" fmla="*/ 8998 h 9598"/>
              <a:gd name="T2" fmla="*/ 7952 w 8836"/>
              <a:gd name="T3" fmla="*/ 1080 h 9598"/>
              <a:gd name="T4" fmla="*/ 6707 w 8836"/>
              <a:gd name="T5" fmla="*/ 0 h 9598"/>
              <a:gd name="T6" fmla="*/ 2530 w 8836"/>
              <a:gd name="T7" fmla="*/ 1560 h 9598"/>
              <a:gd name="T8" fmla="*/ 2530 w 8836"/>
              <a:gd name="T9" fmla="*/ 1960 h 9598"/>
              <a:gd name="T10" fmla="*/ 6306 w 8836"/>
              <a:gd name="T11" fmla="*/ 680 h 9598"/>
              <a:gd name="T12" fmla="*/ 6306 w 8836"/>
              <a:gd name="T13" fmla="*/ 9558 h 9598"/>
              <a:gd name="T14" fmla="*/ 8836 w 8836"/>
              <a:gd name="T15" fmla="*/ 9558 h 9598"/>
              <a:gd name="T16" fmla="*/ 8836 w 8836"/>
              <a:gd name="T17" fmla="*/ 8998 h 9598"/>
              <a:gd name="T18" fmla="*/ 7952 w 8836"/>
              <a:gd name="T19" fmla="*/ 8998 h 9598"/>
              <a:gd name="T20" fmla="*/ 1165 w 8836"/>
              <a:gd name="T21" fmla="*/ 6559 h 9598"/>
              <a:gd name="T22" fmla="*/ 3173 w 8836"/>
              <a:gd name="T23" fmla="*/ 6159 h 9598"/>
              <a:gd name="T24" fmla="*/ 3173 w 8836"/>
              <a:gd name="T25" fmla="*/ 5159 h 9598"/>
              <a:gd name="T26" fmla="*/ 1165 w 8836"/>
              <a:gd name="T27" fmla="*/ 5679 h 9598"/>
              <a:gd name="T28" fmla="*/ 1165 w 8836"/>
              <a:gd name="T29" fmla="*/ 6559 h 9598"/>
              <a:gd name="T30" fmla="*/ 1165 w 8836"/>
              <a:gd name="T31" fmla="*/ 9558 h 9598"/>
              <a:gd name="T32" fmla="*/ 3173 w 8836"/>
              <a:gd name="T33" fmla="*/ 9558 h 9598"/>
              <a:gd name="T34" fmla="*/ 3173 w 8836"/>
              <a:gd name="T35" fmla="*/ 8518 h 9598"/>
              <a:gd name="T36" fmla="*/ 1165 w 8836"/>
              <a:gd name="T37" fmla="*/ 8678 h 9598"/>
              <a:gd name="T38" fmla="*/ 1165 w 8836"/>
              <a:gd name="T39" fmla="*/ 9558 h 9598"/>
              <a:gd name="T40" fmla="*/ 1165 w 8836"/>
              <a:gd name="T41" fmla="*/ 8078 h 9598"/>
              <a:gd name="T42" fmla="*/ 3173 w 8836"/>
              <a:gd name="T43" fmla="*/ 7878 h 9598"/>
              <a:gd name="T44" fmla="*/ 3173 w 8836"/>
              <a:gd name="T45" fmla="*/ 6879 h 9598"/>
              <a:gd name="T46" fmla="*/ 1165 w 8836"/>
              <a:gd name="T47" fmla="*/ 7198 h 9598"/>
              <a:gd name="T48" fmla="*/ 1165 w 8836"/>
              <a:gd name="T49" fmla="*/ 8078 h 9598"/>
              <a:gd name="T50" fmla="*/ 1165 w 8836"/>
              <a:gd name="T51" fmla="*/ 5039 h 9598"/>
              <a:gd name="T52" fmla="*/ 3173 w 8836"/>
              <a:gd name="T53" fmla="*/ 4479 h 9598"/>
              <a:gd name="T54" fmla="*/ 3173 w 8836"/>
              <a:gd name="T55" fmla="*/ 3439 h 9598"/>
              <a:gd name="T56" fmla="*/ 1165 w 8836"/>
              <a:gd name="T57" fmla="*/ 4119 h 9598"/>
              <a:gd name="T58" fmla="*/ 1165 w 8836"/>
              <a:gd name="T59" fmla="*/ 5039 h 9598"/>
              <a:gd name="T60" fmla="*/ 5342 w 8836"/>
              <a:gd name="T61" fmla="*/ 2440 h 9598"/>
              <a:gd name="T62" fmla="*/ 4217 w 8836"/>
              <a:gd name="T63" fmla="*/ 1760 h 9598"/>
              <a:gd name="T64" fmla="*/ 0 w 8836"/>
              <a:gd name="T65" fmla="*/ 3279 h 9598"/>
              <a:gd name="T66" fmla="*/ 0 w 8836"/>
              <a:gd name="T67" fmla="*/ 9598 h 9598"/>
              <a:gd name="T68" fmla="*/ 562 w 8836"/>
              <a:gd name="T69" fmla="*/ 9598 h 9598"/>
              <a:gd name="T70" fmla="*/ 562 w 8836"/>
              <a:gd name="T71" fmla="*/ 3559 h 9598"/>
              <a:gd name="T72" fmla="*/ 3735 w 8836"/>
              <a:gd name="T73" fmla="*/ 2519 h 9598"/>
              <a:gd name="T74" fmla="*/ 3735 w 8836"/>
              <a:gd name="T75" fmla="*/ 9558 h 9598"/>
              <a:gd name="T76" fmla="*/ 5382 w 8836"/>
              <a:gd name="T77" fmla="*/ 9558 h 9598"/>
              <a:gd name="T78" fmla="*/ 5342 w 8836"/>
              <a:gd name="T79" fmla="*/ 2440 h 9598"/>
              <a:gd name="T80" fmla="*/ 5342 w 8836"/>
              <a:gd name="T81" fmla="*/ 2440 h 9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836" h="9598">
                <a:moveTo>
                  <a:pt x="7952" y="8998"/>
                </a:moveTo>
                <a:lnTo>
                  <a:pt x="7952" y="1080"/>
                </a:lnTo>
                <a:lnTo>
                  <a:pt x="6707" y="0"/>
                </a:lnTo>
                <a:lnTo>
                  <a:pt x="2530" y="1560"/>
                </a:lnTo>
                <a:lnTo>
                  <a:pt x="2530" y="1960"/>
                </a:lnTo>
                <a:lnTo>
                  <a:pt x="6306" y="680"/>
                </a:lnTo>
                <a:lnTo>
                  <a:pt x="6306" y="9558"/>
                </a:lnTo>
                <a:lnTo>
                  <a:pt x="8836" y="9558"/>
                </a:lnTo>
                <a:lnTo>
                  <a:pt x="8836" y="8998"/>
                </a:lnTo>
                <a:lnTo>
                  <a:pt x="7952" y="8998"/>
                </a:lnTo>
                <a:close/>
                <a:moveTo>
                  <a:pt x="1165" y="6559"/>
                </a:moveTo>
                <a:lnTo>
                  <a:pt x="3173" y="6159"/>
                </a:lnTo>
                <a:lnTo>
                  <a:pt x="3173" y="5159"/>
                </a:lnTo>
                <a:lnTo>
                  <a:pt x="1165" y="5679"/>
                </a:lnTo>
                <a:lnTo>
                  <a:pt x="1165" y="6559"/>
                </a:lnTo>
                <a:close/>
                <a:moveTo>
                  <a:pt x="1165" y="9558"/>
                </a:moveTo>
                <a:lnTo>
                  <a:pt x="3173" y="9558"/>
                </a:lnTo>
                <a:lnTo>
                  <a:pt x="3173" y="8518"/>
                </a:lnTo>
                <a:lnTo>
                  <a:pt x="1165" y="8678"/>
                </a:lnTo>
                <a:lnTo>
                  <a:pt x="1165" y="9558"/>
                </a:lnTo>
                <a:close/>
                <a:moveTo>
                  <a:pt x="1165" y="8078"/>
                </a:moveTo>
                <a:lnTo>
                  <a:pt x="3173" y="7878"/>
                </a:lnTo>
                <a:lnTo>
                  <a:pt x="3173" y="6879"/>
                </a:lnTo>
                <a:lnTo>
                  <a:pt x="1165" y="7198"/>
                </a:lnTo>
                <a:lnTo>
                  <a:pt x="1165" y="8078"/>
                </a:lnTo>
                <a:close/>
                <a:moveTo>
                  <a:pt x="1165" y="5039"/>
                </a:moveTo>
                <a:lnTo>
                  <a:pt x="3173" y="4479"/>
                </a:lnTo>
                <a:lnTo>
                  <a:pt x="3173" y="3439"/>
                </a:lnTo>
                <a:lnTo>
                  <a:pt x="1165" y="4119"/>
                </a:lnTo>
                <a:lnTo>
                  <a:pt x="1165" y="5039"/>
                </a:lnTo>
                <a:close/>
                <a:moveTo>
                  <a:pt x="5342" y="2440"/>
                </a:moveTo>
                <a:lnTo>
                  <a:pt x="4217" y="1760"/>
                </a:lnTo>
                <a:lnTo>
                  <a:pt x="0" y="3279"/>
                </a:lnTo>
                <a:lnTo>
                  <a:pt x="0" y="9598"/>
                </a:lnTo>
                <a:lnTo>
                  <a:pt x="562" y="9598"/>
                </a:lnTo>
                <a:lnTo>
                  <a:pt x="562" y="3559"/>
                </a:lnTo>
                <a:lnTo>
                  <a:pt x="3735" y="2519"/>
                </a:lnTo>
                <a:lnTo>
                  <a:pt x="3735" y="9558"/>
                </a:lnTo>
                <a:lnTo>
                  <a:pt x="5382" y="9558"/>
                </a:lnTo>
                <a:lnTo>
                  <a:pt x="5342" y="2440"/>
                </a:lnTo>
                <a:close/>
                <a:moveTo>
                  <a:pt x="5342" y="2440"/>
                </a:moveTo>
                <a:close/>
              </a:path>
            </a:pathLst>
          </a:custGeom>
          <a:solidFill>
            <a:srgbClr val="0A5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2495" y="305214"/>
            <a:ext cx="2345492" cy="460375"/>
          </a:xfrm>
          <a:prstGeom prst="rect">
            <a:avLst/>
          </a:prstGeom>
          <a:noFill/>
          <a:scene3d>
            <a:camera prst="orthographicFront"/>
            <a:lightRig rig="threePt" dir="t"/>
          </a:scene3d>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mn-cs"/>
              </a:rPr>
              <a:t>关于</a:t>
            </a:r>
            <a:r>
              <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mn-cs"/>
              </a:rPr>
              <a:t>我们</a:t>
            </a:r>
            <a:endParaRPr kumimoji="0" lang="zh-CN" altLang="en-US" sz="2400" i="0" u="none" strike="noStrike" kern="0" cap="none" spc="0" normalizeH="0" baseline="0" noProof="0" dirty="0">
              <a:ln>
                <a:noFill/>
              </a:ln>
              <a:solidFill>
                <a:srgbClr val="0A5DD6"/>
              </a:solidFill>
              <a:effectLst/>
              <a:uLnTx/>
              <a:uFillTx/>
              <a:latin typeface="华文中宋" panose="02010600040101010101" charset="-122"/>
              <a:ea typeface="华文中宋" panose="02010600040101010101" charset="-122"/>
              <a:cs typeface="+mn-cs"/>
            </a:endParaRPr>
          </a:p>
        </p:txBody>
      </p:sp>
      <p:sp>
        <p:nvSpPr>
          <p:cNvPr id="2" name="TextBox 12"/>
          <p:cNvSpPr txBox="1"/>
          <p:nvPr/>
        </p:nvSpPr>
        <p:spPr>
          <a:xfrm>
            <a:off x="551165" y="1122208"/>
            <a:ext cx="11159520" cy="2336165"/>
          </a:xfrm>
          <a:prstGeom prst="rect">
            <a:avLst/>
          </a:prstGeom>
          <a:noFill/>
        </p:spPr>
        <p:txBody>
          <a:bodyPr wrap="square" lIns="121919" tIns="60959" rIns="121919" bIns="60959" rtlCol="0">
            <a:spAutoFit/>
          </a:bodyPr>
          <a:p>
            <a:pPr>
              <a:lnSpc>
                <a:spcPct val="150000"/>
              </a:lnSpc>
            </a:pPr>
            <a:r>
              <a:rPr lang="zh-CN" altLang="en-US" sz="1200" dirty="0">
                <a:latin typeface="微软雅黑" panose="020B0503020204020204" charset="-122"/>
                <a:ea typeface="微软雅黑" panose="020B0503020204020204" charset="-122"/>
              </a:rPr>
              <a:t> </a:t>
            </a:r>
            <a:r>
              <a:rPr lang="en-US" altLang="zh-CN" sz="1200" dirty="0">
                <a:latin typeface="微软雅黑" panose="020B0503020204020204" charset="-122"/>
                <a:ea typeface="微软雅黑" panose="020B0503020204020204" charset="-122"/>
              </a:rPr>
              <a:t>    </a:t>
            </a:r>
            <a:r>
              <a:rPr lang="zh-CN" altLang="en-US" sz="1600" dirty="0">
                <a:latin typeface="华文中宋" panose="02010600040101010101" charset="-122"/>
                <a:ea typeface="华文中宋" panose="02010600040101010101" charset="-122"/>
                <a:cs typeface="华文中宋" panose="02010600040101010101" charset="-122"/>
              </a:rPr>
              <a:t>睿航伟业2016年成立于中国</a:t>
            </a:r>
            <a:r>
              <a:rPr lang="zh-CN" altLang="en-US" sz="1600" dirty="0">
                <a:latin typeface="华文中宋" panose="02010600040101010101" charset="-122"/>
                <a:ea typeface="华文中宋" panose="02010600040101010101" charset="-122"/>
                <a:cs typeface="华文中宋" panose="02010600040101010101" charset="-122"/>
              </a:rPr>
              <a:t>∙北京，注册资金600万元，员工30+，其中技术人员占比90%以上，国内领先的软件开发服务提供商，600多位客户信赖的软件开发合作伙伴。</a:t>
            </a:r>
            <a:endParaRPr lang="zh-CN" altLang="en-US" sz="1600" dirty="0">
              <a:latin typeface="华文中宋" panose="02010600040101010101" charset="-122"/>
              <a:ea typeface="华文中宋" panose="02010600040101010101" charset="-122"/>
              <a:cs typeface="华文中宋" panose="02010600040101010101" charset="-122"/>
            </a:endParaRPr>
          </a:p>
          <a:p>
            <a:pPr>
              <a:lnSpc>
                <a:spcPct val="150000"/>
              </a:lnSpc>
            </a:pPr>
            <a:r>
              <a:rPr lang="zh-CN" altLang="en-US" sz="1600" dirty="0">
                <a:latin typeface="华文中宋" panose="02010600040101010101" charset="-122"/>
                <a:ea typeface="华文中宋" panose="02010600040101010101" charset="-122"/>
                <a:cs typeface="华文中宋" panose="02010600040101010101" charset="-122"/>
              </a:rPr>
              <a:t> </a:t>
            </a:r>
            <a:r>
              <a:rPr lang="en-US" altLang="zh-CN" sz="1600" dirty="0">
                <a:latin typeface="华文中宋" panose="02010600040101010101" charset="-122"/>
                <a:ea typeface="华文中宋" panose="02010600040101010101" charset="-122"/>
                <a:cs typeface="华文中宋" panose="02010600040101010101" charset="-122"/>
              </a:rPr>
              <a:t>   </a:t>
            </a:r>
            <a:r>
              <a:rPr lang="zh-CN" altLang="en-US" sz="1600" dirty="0">
                <a:latin typeface="华文中宋" panose="02010600040101010101" charset="-122"/>
                <a:ea typeface="华文中宋" panose="02010600040101010101" charset="-122"/>
                <a:cs typeface="华文中宋" panose="02010600040101010101" charset="-122"/>
              </a:rPr>
              <a:t>针对中小企业发展特色和发展需求，睿航伟业提供定制化的创新软件开发服务，致力于解决企业在数字化建设与企业品牌升级过程中遇到的挑战和难题。成立5年来，为政府部门、事业单位、高校院所、IT、仓储物流、 教育培训、 旅游、 房地产、 餐饮、金融、保险、 医疗、汽车等行业的客户定制开发了“快速解决问题、创造真正价值”的软件，通过数字化和互联网化，助力客户实现业务的创新发展和管理的变革。</a:t>
            </a:r>
            <a:endParaRPr lang="zh-CN" altLang="en-US" sz="1600" dirty="0">
              <a:latin typeface="华文中宋" panose="02010600040101010101" charset="-122"/>
              <a:ea typeface="华文中宋" panose="02010600040101010101" charset="-122"/>
              <a:cs typeface="华文中宋" panose="02010600040101010101" charset="-122"/>
            </a:endParaRPr>
          </a:p>
        </p:txBody>
      </p:sp>
      <p:pic>
        <p:nvPicPr>
          <p:cNvPr id="26" name="图片 25" descr="5c1b5053a11e1"/>
          <p:cNvPicPr>
            <a:picLocks noChangeAspect="1"/>
          </p:cNvPicPr>
          <p:nvPr/>
        </p:nvPicPr>
        <p:blipFill>
          <a:blip r:embed="rId1" cstate="screen">
            <a:lum/>
          </a:blip>
          <a:srcRect/>
          <a:stretch>
            <a:fillRect/>
          </a:stretch>
        </p:blipFill>
        <p:spPr>
          <a:xfrm>
            <a:off x="684530" y="4289142"/>
            <a:ext cx="10892155" cy="2062480"/>
          </a:xfrm>
          <a:prstGeom prst="roundRect">
            <a:avLst>
              <a:gd name="adj" fmla="val 8482"/>
            </a:avLst>
          </a:prstGeom>
          <a:effectLst/>
        </p:spPr>
      </p:pic>
      <p:sp>
        <p:nvSpPr>
          <p:cNvPr id="5" name="矩形 4"/>
          <p:cNvSpPr/>
          <p:nvPr/>
        </p:nvSpPr>
        <p:spPr>
          <a:xfrm>
            <a:off x="644524" y="4927553"/>
            <a:ext cx="10892791" cy="673898"/>
          </a:xfrm>
          <a:prstGeom prst="rect">
            <a:avLst/>
          </a:prstGeom>
          <a:gradFill flip="none" rotWithShape="1">
            <a:gsLst>
              <a:gs pos="0">
                <a:srgbClr val="4472C4">
                  <a:alpha val="0"/>
                </a:srgbClr>
              </a:gs>
              <a:gs pos="55000">
                <a:srgbClr val="4472C4"/>
              </a:gs>
              <a:gs pos="100000">
                <a:srgbClr val="4472C4">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a:t>     </a:t>
            </a:r>
            <a:endParaRPr lang="zh-CN" altLang="en-US" dirty="0"/>
          </a:p>
        </p:txBody>
      </p:sp>
      <p:sp>
        <p:nvSpPr>
          <p:cNvPr id="10" name="文本框 9"/>
          <p:cNvSpPr txBox="1"/>
          <p:nvPr/>
        </p:nvSpPr>
        <p:spPr>
          <a:xfrm>
            <a:off x="3214552" y="5044792"/>
            <a:ext cx="6917690" cy="398780"/>
          </a:xfrm>
          <a:prstGeom prst="rect">
            <a:avLst/>
          </a:prstGeom>
          <a:noFill/>
        </p:spPr>
        <p:txBody>
          <a:bodyPr wrap="square" rtlCol="0">
            <a:spAutoFit/>
          </a:bodyPr>
          <a:p>
            <a:r>
              <a:rPr lang="zh-CN" altLang="en-US" sz="2000" b="1" dirty="0">
                <a:solidFill>
                  <a:schemeClr val="bg1"/>
                </a:solidFill>
                <a:effectLst>
                  <a:outerShdw blurRad="38100" dist="38100" dir="2700000" algn="tl">
                    <a:srgbClr val="000000">
                      <a:alpha val="43137"/>
                    </a:srgbClr>
                  </a:outerShdw>
                </a:effectLst>
                <a:latin typeface="方正魏碑简体" panose="02010601030101010101" charset="-122"/>
                <a:ea typeface="方正魏碑简体" panose="02010601030101010101" charset="-122"/>
                <a:cs typeface="方正魏碑简体" panose="02010601030101010101" charset="-122"/>
              </a:rPr>
              <a:t>睿航伟业</a:t>
            </a:r>
            <a:r>
              <a:rPr lang="en-US" altLang="zh-CN" sz="2000" b="1" dirty="0">
                <a:solidFill>
                  <a:schemeClr val="bg1"/>
                </a:solidFill>
                <a:effectLst>
                  <a:outerShdw blurRad="38100" dist="38100" dir="2700000" algn="tl">
                    <a:srgbClr val="000000">
                      <a:alpha val="43137"/>
                    </a:srgbClr>
                  </a:outerShdw>
                </a:effectLst>
                <a:latin typeface="方正魏碑简体" panose="02010601030101010101" charset="-122"/>
                <a:ea typeface="方正魏碑简体" panose="02010601030101010101" charset="-122"/>
                <a:cs typeface="方正魏碑简体" panose="02010601030101010101" charset="-122"/>
              </a:rPr>
              <a:t>-</a:t>
            </a:r>
            <a:r>
              <a:rPr lang="zh-CN" altLang="en-US" sz="2000" b="1" dirty="0">
                <a:solidFill>
                  <a:schemeClr val="bg1"/>
                </a:solidFill>
                <a:effectLst>
                  <a:outerShdw blurRad="38100" dist="38100" dir="2700000" algn="tl">
                    <a:srgbClr val="000000">
                      <a:alpha val="43137"/>
                    </a:srgbClr>
                  </a:outerShdw>
                </a:effectLst>
                <a:latin typeface="方正魏碑简体" panose="02010601030101010101" charset="-122"/>
                <a:ea typeface="方正魏碑简体" panose="02010601030101010101" charset="-122"/>
                <a:cs typeface="方正魏碑简体" panose="02010601030101010101" charset="-122"/>
              </a:rPr>
              <a:t>用创新和服务引领互联网数字化和智慧化</a:t>
            </a:r>
            <a:r>
              <a:rPr lang="zh-CN" altLang="en-US" sz="2000" b="1" dirty="0">
                <a:solidFill>
                  <a:schemeClr val="bg1"/>
                </a:solidFill>
                <a:effectLst>
                  <a:outerShdw blurRad="38100" dist="38100" dir="2700000" algn="tl">
                    <a:srgbClr val="000000">
                      <a:alpha val="43137"/>
                    </a:srgbClr>
                  </a:outerShdw>
                </a:effectLst>
                <a:latin typeface="方正魏碑简体" panose="02010601030101010101" charset="-122"/>
                <a:ea typeface="方正魏碑简体" panose="02010601030101010101" charset="-122"/>
                <a:cs typeface="方正魏碑简体" panose="02010601030101010101" charset="-122"/>
              </a:rPr>
              <a:t>时代</a:t>
            </a:r>
            <a:endParaRPr lang="zh-CN" altLang="en-US" sz="2000" b="1" dirty="0">
              <a:solidFill>
                <a:schemeClr val="bg1"/>
              </a:solidFill>
              <a:effectLst>
                <a:outerShdw blurRad="38100" dist="38100" dir="2700000" algn="tl">
                  <a:srgbClr val="000000">
                    <a:alpha val="43137"/>
                  </a:srgbClr>
                </a:outerShdw>
              </a:effectLst>
              <a:latin typeface="方正魏碑简体" panose="02010601030101010101" charset="-122"/>
              <a:ea typeface="方正魏碑简体" panose="02010601030101010101" charset="-122"/>
              <a:cs typeface="方正魏碑简体" panose="0201060103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0"/>
                                        </p:tgtEl>
                                        <p:attrNameLst>
                                          <p:attrName>ppt_y</p:attrName>
                                        </p:attrNameLst>
                                      </p:cBhvr>
                                      <p:tavLst>
                                        <p:tav tm="0">
                                          <p:val>
                                            <p:strVal val="#ppt_y"/>
                                          </p:val>
                                        </p:tav>
                                        <p:tav tm="100000">
                                          <p:val>
                                            <p:strVal val="#ppt_y"/>
                                          </p:val>
                                        </p:tav>
                                      </p:tavLst>
                                    </p:anim>
                                    <p:anim calcmode="lin" valueType="num">
                                      <p:cBhvr>
                                        <p:cTn id="18"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旁门左道PPT出品" descr="城市的夜景&#10;&#10;描述已自动生成"/>
          <p:cNvPicPr>
            <a:picLocks noChangeAspect="1"/>
          </p:cNvPicPr>
          <p:nvPr/>
        </p:nvPicPr>
        <p:blipFill>
          <a:blip r:embed="rId1">
            <a:extLst>
              <a:ext uri="{28A0092B-C50C-407E-A947-70E740481C1C}">
                <a14:useLocalDpi xmlns:a14="http://schemas.microsoft.com/office/drawing/2010/main" val="0"/>
              </a:ext>
            </a:extLst>
          </a:blip>
          <a:srcRect b="22387"/>
          <a:stretch>
            <a:fillRect/>
          </a:stretch>
        </p:blipFill>
        <p:spPr>
          <a:xfrm>
            <a:off x="0" y="1390724"/>
            <a:ext cx="12192000" cy="5467277"/>
          </a:xfrm>
          <a:custGeom>
            <a:avLst/>
            <a:gdLst>
              <a:gd name="connsiteX0" fmla="*/ 0 w 12192000"/>
              <a:gd name="connsiteY0" fmla="*/ 0 h 5467277"/>
              <a:gd name="connsiteX1" fmla="*/ 12192000 w 12192000"/>
              <a:gd name="connsiteY1" fmla="*/ 0 h 5467277"/>
              <a:gd name="connsiteX2" fmla="*/ 12192000 w 12192000"/>
              <a:gd name="connsiteY2" fmla="*/ 5467277 h 5467277"/>
              <a:gd name="connsiteX3" fmla="*/ 0 w 12192000"/>
              <a:gd name="connsiteY3" fmla="*/ 5467277 h 5467277"/>
            </a:gdLst>
            <a:ahLst/>
            <a:cxnLst>
              <a:cxn ang="0">
                <a:pos x="connsiteX0" y="connsiteY0"/>
              </a:cxn>
              <a:cxn ang="0">
                <a:pos x="connsiteX1" y="connsiteY1"/>
              </a:cxn>
              <a:cxn ang="0">
                <a:pos x="connsiteX2" y="connsiteY2"/>
              </a:cxn>
              <a:cxn ang="0">
                <a:pos x="connsiteX3" y="connsiteY3"/>
              </a:cxn>
            </a:cxnLst>
            <a:rect l="l" t="t" r="r" b="b"/>
            <a:pathLst>
              <a:path w="12192000" h="5467277">
                <a:moveTo>
                  <a:pt x="0" y="0"/>
                </a:moveTo>
                <a:lnTo>
                  <a:pt x="12192000" y="0"/>
                </a:lnTo>
                <a:lnTo>
                  <a:pt x="12192000" y="5467277"/>
                </a:lnTo>
                <a:lnTo>
                  <a:pt x="0" y="5467277"/>
                </a:lnTo>
                <a:close/>
              </a:path>
            </a:pathLst>
          </a:custGeom>
        </p:spPr>
      </p:pic>
      <p:sp>
        <p:nvSpPr>
          <p:cNvPr id="7" name="矩形 6"/>
          <p:cNvSpPr/>
          <p:nvPr/>
        </p:nvSpPr>
        <p:spPr>
          <a:xfrm>
            <a:off x="0" y="0"/>
            <a:ext cx="12192000" cy="6858000"/>
          </a:xfrm>
          <a:prstGeom prst="rect">
            <a:avLst/>
          </a:prstGeom>
          <a:gradFill flip="none" rotWithShape="1">
            <a:gsLst>
              <a:gs pos="28000">
                <a:srgbClr val="0A5DD6"/>
              </a:gs>
              <a:gs pos="100000">
                <a:srgbClr val="1D78FA">
                  <a:alpha val="36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cxnSp>
        <p:nvCxnSpPr>
          <p:cNvPr id="8" name="直接连接符 7"/>
          <p:cNvCxnSpPr/>
          <p:nvPr/>
        </p:nvCxnSpPr>
        <p:spPr>
          <a:xfrm flipH="1">
            <a:off x="0" y="4438650"/>
            <a:ext cx="4787900" cy="0"/>
          </a:xfrm>
          <a:prstGeom prst="line">
            <a:avLst/>
          </a:prstGeom>
          <a:ln>
            <a:gradFill flip="none" rotWithShape="1">
              <a:gsLst>
                <a:gs pos="0">
                  <a:schemeClr val="bg1"/>
                </a:gs>
                <a:gs pos="100000">
                  <a:schemeClr val="accent1">
                    <a:lumMod val="30000"/>
                    <a:lumOff val="70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4324350" y="2266950"/>
            <a:ext cx="4787900" cy="0"/>
          </a:xfrm>
          <a:prstGeom prst="line">
            <a:avLst/>
          </a:prstGeom>
          <a:ln>
            <a:gradFill flip="none" rotWithShape="1">
              <a:gsLst>
                <a:gs pos="0">
                  <a:schemeClr val="bg1"/>
                </a:gs>
                <a:gs pos="100000">
                  <a:schemeClr val="accent1">
                    <a:lumMod val="30000"/>
                    <a:lumOff val="70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0" y="4502150"/>
            <a:ext cx="1943100" cy="0"/>
          </a:xfrm>
          <a:prstGeom prst="line">
            <a:avLst/>
          </a:prstGeom>
          <a:ln>
            <a:gradFill flip="none" rotWithShape="1">
              <a:gsLst>
                <a:gs pos="0">
                  <a:schemeClr val="bg1"/>
                </a:gs>
                <a:gs pos="100000">
                  <a:schemeClr val="accent1">
                    <a:lumMod val="30000"/>
                    <a:lumOff val="70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6508750" y="4438650"/>
            <a:ext cx="4787900" cy="0"/>
          </a:xfrm>
          <a:prstGeom prst="line">
            <a:avLst/>
          </a:prstGeom>
          <a:ln>
            <a:gradFill flip="none" rotWithShape="1">
              <a:gsLst>
                <a:gs pos="0">
                  <a:schemeClr val="bg1"/>
                </a:gs>
                <a:gs pos="100000">
                  <a:schemeClr val="accent1">
                    <a:lumMod val="30000"/>
                    <a:lumOff val="70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099" name="TextBox 6"/>
          <p:cNvSpPr txBox="1"/>
          <p:nvPr/>
        </p:nvSpPr>
        <p:spPr>
          <a:xfrm>
            <a:off x="3541395" y="2405380"/>
            <a:ext cx="5570855" cy="1568450"/>
          </a:xfrm>
          <a:prstGeom prst="rect">
            <a:avLst/>
          </a:prstGeom>
          <a:noFill/>
          <a:ln w="9525">
            <a:noFill/>
          </a:ln>
        </p:spPr>
        <p:txBody>
          <a:bodyPr wrap="square" anchor="t" anchorCtr="0">
            <a:spAutoFit/>
          </a:bodyPr>
          <a:p>
            <a:pPr>
              <a:lnSpc>
                <a:spcPct val="150000"/>
              </a:lnSpc>
            </a:pPr>
            <a:r>
              <a:rPr lang="zh-CN" altLang="en-US" sz="1600" dirty="0">
                <a:solidFill>
                  <a:schemeClr val="bg1"/>
                </a:solidFill>
                <a:latin typeface="华文中宋" panose="02010600040101010101" charset="-122"/>
                <a:ea typeface="华文中宋" panose="02010600040101010101" charset="-122"/>
                <a:cs typeface="华文中宋" panose="02010600040101010101" charset="-122"/>
              </a:rPr>
              <a:t>项目编写：北京睿航伟业科技有限公司</a:t>
            </a:r>
            <a:r>
              <a:rPr lang="en-US" altLang="zh-CN" sz="1600" dirty="0">
                <a:solidFill>
                  <a:schemeClr val="bg1"/>
                </a:solidFill>
                <a:latin typeface="华文中宋" panose="02010600040101010101" charset="-122"/>
                <a:ea typeface="华文中宋" panose="02010600040101010101" charset="-122"/>
                <a:cs typeface="华文中宋" panose="02010600040101010101" charset="-122"/>
              </a:rPr>
              <a:t> </a:t>
            </a:r>
            <a:br>
              <a:rPr lang="en-US" altLang="zh-CN" sz="1600" dirty="0">
                <a:solidFill>
                  <a:schemeClr val="bg1"/>
                </a:solidFill>
                <a:latin typeface="华文中宋" panose="02010600040101010101" charset="-122"/>
                <a:ea typeface="华文中宋" panose="02010600040101010101" charset="-122"/>
                <a:cs typeface="华文中宋" panose="02010600040101010101" charset="-122"/>
              </a:rPr>
            </a:br>
            <a:r>
              <a:rPr lang="zh-CN" altLang="en-US" sz="1600" dirty="0">
                <a:solidFill>
                  <a:schemeClr val="bg1"/>
                </a:solidFill>
                <a:latin typeface="华文中宋" panose="02010600040101010101" charset="-122"/>
                <a:ea typeface="华文中宋" panose="02010600040101010101" charset="-122"/>
                <a:cs typeface="华文中宋" panose="02010600040101010101" charset="-122"/>
              </a:rPr>
              <a:t>项目负责：姜雪志</a:t>
            </a:r>
            <a:endParaRPr lang="zh-CN" altLang="en-US" sz="1600" dirty="0">
              <a:solidFill>
                <a:schemeClr val="bg1"/>
              </a:solidFill>
              <a:latin typeface="华文中宋" panose="02010600040101010101" charset="-122"/>
              <a:ea typeface="华文中宋" panose="02010600040101010101" charset="-122"/>
              <a:cs typeface="华文中宋" panose="02010600040101010101" charset="-122"/>
            </a:endParaRPr>
          </a:p>
          <a:p>
            <a:pPr>
              <a:lnSpc>
                <a:spcPct val="150000"/>
              </a:lnSpc>
            </a:pPr>
            <a:r>
              <a:rPr lang="zh-CN" altLang="en-US" sz="1600" dirty="0">
                <a:solidFill>
                  <a:schemeClr val="bg1"/>
                </a:solidFill>
                <a:latin typeface="华文中宋" panose="02010600040101010101" charset="-122"/>
                <a:ea typeface="华文中宋" panose="02010600040101010101" charset="-122"/>
                <a:cs typeface="华文中宋" panose="02010600040101010101" charset="-122"/>
              </a:rPr>
              <a:t>服务电话：</a:t>
            </a:r>
            <a:r>
              <a:rPr lang="en-US" altLang="zh-CN" sz="1600" dirty="0">
                <a:solidFill>
                  <a:schemeClr val="bg1"/>
                </a:solidFill>
                <a:latin typeface="华文中宋" panose="02010600040101010101" charset="-122"/>
                <a:ea typeface="华文中宋" panose="02010600040101010101" charset="-122"/>
                <a:cs typeface="华文中宋" panose="02010600040101010101" charset="-122"/>
              </a:rPr>
              <a:t>13720083129</a:t>
            </a:r>
            <a:r>
              <a:rPr lang="zh-CN" altLang="en-US" sz="1600" dirty="0">
                <a:solidFill>
                  <a:schemeClr val="bg1"/>
                </a:solidFill>
                <a:latin typeface="华文中宋" panose="02010600040101010101" charset="-122"/>
                <a:ea typeface="华文中宋" panose="02010600040101010101" charset="-122"/>
                <a:cs typeface="华文中宋" panose="02010600040101010101" charset="-122"/>
              </a:rPr>
              <a:t>（微信</a:t>
            </a:r>
            <a:r>
              <a:rPr lang="zh-CN" altLang="en-US" sz="1600" dirty="0">
                <a:solidFill>
                  <a:schemeClr val="bg1"/>
                </a:solidFill>
                <a:latin typeface="华文中宋" panose="02010600040101010101" charset="-122"/>
                <a:ea typeface="华文中宋" panose="02010600040101010101" charset="-122"/>
                <a:cs typeface="华文中宋" panose="02010600040101010101" charset="-122"/>
              </a:rPr>
              <a:t>同号）</a:t>
            </a:r>
            <a:endParaRPr lang="zh-CN" altLang="en-US" sz="1600" dirty="0">
              <a:solidFill>
                <a:schemeClr val="bg1"/>
              </a:solidFill>
              <a:latin typeface="华文中宋" panose="02010600040101010101" charset="-122"/>
              <a:ea typeface="华文中宋" panose="02010600040101010101" charset="-122"/>
              <a:cs typeface="华文中宋" panose="02010600040101010101" charset="-122"/>
            </a:endParaRPr>
          </a:p>
          <a:p>
            <a:pPr>
              <a:lnSpc>
                <a:spcPct val="150000"/>
              </a:lnSpc>
            </a:pPr>
            <a:r>
              <a:rPr lang="zh-CN" altLang="en-US" sz="1600" dirty="0">
                <a:solidFill>
                  <a:schemeClr val="bg1"/>
                </a:solidFill>
                <a:latin typeface="华文中宋" panose="02010600040101010101" charset="-122"/>
                <a:ea typeface="华文中宋" panose="02010600040101010101" charset="-122"/>
                <a:cs typeface="华文中宋" panose="02010600040101010101" charset="-122"/>
              </a:rPr>
              <a:t>策划日期：</a:t>
            </a:r>
            <a:r>
              <a:rPr lang="en-US" altLang="zh-CN" sz="1600" dirty="0">
                <a:solidFill>
                  <a:schemeClr val="bg1"/>
                </a:solidFill>
                <a:latin typeface="华文中宋" panose="02010600040101010101" charset="-122"/>
                <a:ea typeface="华文中宋" panose="02010600040101010101" charset="-122"/>
                <a:cs typeface="华文中宋" panose="02010600040101010101" charset="-122"/>
              </a:rPr>
              <a:t>2022</a:t>
            </a:r>
            <a:r>
              <a:rPr lang="zh-CN" altLang="en-US" sz="1600" dirty="0">
                <a:solidFill>
                  <a:schemeClr val="bg1"/>
                </a:solidFill>
                <a:latin typeface="华文中宋" panose="02010600040101010101" charset="-122"/>
                <a:ea typeface="华文中宋" panose="02010600040101010101" charset="-122"/>
                <a:cs typeface="华文中宋" panose="02010600040101010101" charset="-122"/>
              </a:rPr>
              <a:t>年 </a:t>
            </a:r>
            <a:r>
              <a:rPr lang="en-US" altLang="zh-CN" sz="1600" dirty="0">
                <a:solidFill>
                  <a:schemeClr val="bg1"/>
                </a:solidFill>
                <a:latin typeface="华文中宋" panose="02010600040101010101" charset="-122"/>
                <a:ea typeface="华文中宋" panose="02010600040101010101" charset="-122"/>
                <a:cs typeface="华文中宋" panose="02010600040101010101" charset="-122"/>
              </a:rPr>
              <a:t>2</a:t>
            </a:r>
            <a:r>
              <a:rPr lang="zh-CN" altLang="en-US" sz="1600" dirty="0">
                <a:solidFill>
                  <a:schemeClr val="bg1"/>
                </a:solidFill>
                <a:latin typeface="华文中宋" panose="02010600040101010101" charset="-122"/>
                <a:ea typeface="华文中宋" panose="02010600040101010101" charset="-122"/>
                <a:cs typeface="华文中宋" panose="02010600040101010101" charset="-122"/>
              </a:rPr>
              <a:t>月</a:t>
            </a:r>
            <a:r>
              <a:rPr lang="en-US" altLang="zh-CN" sz="1600" dirty="0">
                <a:solidFill>
                  <a:schemeClr val="bg1"/>
                </a:solidFill>
                <a:latin typeface="华文中宋" panose="02010600040101010101" charset="-122"/>
                <a:ea typeface="华文中宋" panose="02010600040101010101" charset="-122"/>
                <a:cs typeface="华文中宋" panose="02010600040101010101" charset="-122"/>
              </a:rPr>
              <a:t>10</a:t>
            </a:r>
            <a:r>
              <a:rPr lang="zh-CN" altLang="en-US" sz="1600" dirty="0">
                <a:solidFill>
                  <a:schemeClr val="bg1"/>
                </a:solidFill>
                <a:latin typeface="华文中宋" panose="02010600040101010101" charset="-122"/>
                <a:ea typeface="华文中宋" panose="02010600040101010101" charset="-122"/>
                <a:cs typeface="华文中宋" panose="02010600040101010101" charset="-122"/>
              </a:rPr>
              <a:t>日</a:t>
            </a:r>
            <a:endParaRPr lang="zh-CN" altLang="en-US" sz="1600" dirty="0">
              <a:solidFill>
                <a:schemeClr val="bg1"/>
              </a:solidFill>
              <a:latin typeface="华文中宋" panose="02010600040101010101" charset="-122"/>
              <a:ea typeface="华文中宋" panose="02010600040101010101" charset="-122"/>
              <a:cs typeface="华文中宋" panose="02010600040101010101" charset="-122"/>
            </a:endParaRPr>
          </a:p>
        </p:txBody>
      </p:sp>
      <p:sp>
        <p:nvSpPr>
          <p:cNvPr id="30722" name="TextBox 5"/>
          <p:cNvSpPr txBox="1"/>
          <p:nvPr/>
        </p:nvSpPr>
        <p:spPr>
          <a:xfrm>
            <a:off x="960120" y="4565650"/>
            <a:ext cx="9718675" cy="1383665"/>
          </a:xfrm>
          <a:prstGeom prst="rect">
            <a:avLst/>
          </a:prstGeom>
          <a:noFill/>
          <a:ln w="9525">
            <a:noFill/>
          </a:ln>
        </p:spPr>
        <p:txBody>
          <a:bodyPr wrap="square" anchor="t" anchorCtr="0">
            <a:spAutoFit/>
          </a:bodyPr>
          <a:p>
            <a:pPr>
              <a:lnSpc>
                <a:spcPct val="150000"/>
              </a:lnSpc>
            </a:pPr>
            <a:r>
              <a:rPr lang="en-US" altLang="zh-CN" sz="1400" b="1" dirty="0">
                <a:solidFill>
                  <a:schemeClr val="accent4"/>
                </a:solidFill>
                <a:latin typeface="华文中宋" panose="02010600040101010101" charset="-122"/>
                <a:ea typeface="华文中宋" panose="02010600040101010101" charset="-122"/>
                <a:cs typeface="华文中宋" panose="02010600040101010101" charset="-122"/>
              </a:rPr>
              <a:t>©</a:t>
            </a:r>
            <a:r>
              <a:rPr lang="zh-CN" altLang="zh-CN" sz="1400" b="1" dirty="0">
                <a:solidFill>
                  <a:schemeClr val="accent4"/>
                </a:solidFill>
                <a:latin typeface="华文中宋" panose="02010600040101010101" charset="-122"/>
                <a:ea typeface="华文中宋" panose="02010600040101010101" charset="-122"/>
                <a:cs typeface="华文中宋" panose="02010600040101010101" charset="-122"/>
              </a:rPr>
              <a:t>保密条款</a:t>
            </a:r>
            <a:endParaRPr lang="zh-CN" altLang="zh-CN" sz="1400" dirty="0">
              <a:solidFill>
                <a:schemeClr val="accent4"/>
              </a:solidFill>
              <a:latin typeface="华文中宋" panose="02010600040101010101" charset="-122"/>
              <a:ea typeface="华文中宋" panose="02010600040101010101" charset="-122"/>
              <a:cs typeface="华文中宋" panose="02010600040101010101" charset="-122"/>
            </a:endParaRPr>
          </a:p>
          <a:p>
            <a:pPr>
              <a:lnSpc>
                <a:spcPct val="150000"/>
              </a:lnSpc>
            </a:pPr>
            <a:r>
              <a:rPr lang="zh-CN" altLang="en-US" sz="1400" dirty="0">
                <a:solidFill>
                  <a:schemeClr val="accent4"/>
                </a:solidFill>
                <a:latin typeface="华文中宋" panose="02010600040101010101" charset="-122"/>
                <a:ea typeface="华文中宋" panose="02010600040101010101" charset="-122"/>
                <a:cs typeface="华文中宋" panose="02010600040101010101" charset="-122"/>
              </a:rPr>
              <a:t>官网建设全面解决方案</a:t>
            </a:r>
            <a:r>
              <a:rPr lang="zh-CN" altLang="zh-CN" sz="1400" dirty="0">
                <a:solidFill>
                  <a:schemeClr val="accent4"/>
                </a:solidFill>
                <a:latin typeface="华文中宋" panose="02010600040101010101" charset="-122"/>
                <a:ea typeface="华文中宋" panose="02010600040101010101" charset="-122"/>
                <a:cs typeface="华文中宋" panose="02010600040101010101" charset="-122"/>
              </a:rPr>
              <a:t>由</a:t>
            </a:r>
            <a:r>
              <a:rPr lang="zh-CN" altLang="en-US" sz="1400" dirty="0">
                <a:solidFill>
                  <a:schemeClr val="accent4"/>
                </a:solidFill>
                <a:latin typeface="华文中宋" panose="02010600040101010101" charset="-122"/>
                <a:ea typeface="华文中宋" panose="02010600040101010101" charset="-122"/>
                <a:cs typeface="华文中宋" panose="02010600040101010101" charset="-122"/>
              </a:rPr>
              <a:t>北京睿航伟业科技</a:t>
            </a:r>
            <a:r>
              <a:rPr lang="zh-CN" altLang="en-US" sz="1400" dirty="0">
                <a:solidFill>
                  <a:schemeClr val="accent4"/>
                </a:solidFill>
                <a:latin typeface="华文中宋" panose="02010600040101010101" charset="-122"/>
                <a:ea typeface="华文中宋" panose="02010600040101010101" charset="-122"/>
                <a:cs typeface="华文中宋" panose="02010600040101010101" charset="-122"/>
              </a:rPr>
              <a:t>有限公司项目部</a:t>
            </a:r>
            <a:r>
              <a:rPr lang="zh-CN" altLang="zh-CN" sz="1400" dirty="0">
                <a:solidFill>
                  <a:schemeClr val="accent4"/>
                </a:solidFill>
                <a:latin typeface="华文中宋" panose="02010600040101010101" charset="-122"/>
                <a:ea typeface="华文中宋" panose="02010600040101010101" charset="-122"/>
                <a:cs typeface="华文中宋" panose="02010600040101010101" charset="-122"/>
              </a:rPr>
              <a:t>编写，</a:t>
            </a:r>
            <a:r>
              <a:rPr lang="zh-CN" altLang="en-US" sz="1400" dirty="0">
                <a:solidFill>
                  <a:schemeClr val="accent4"/>
                </a:solidFill>
                <a:latin typeface="华文中宋" panose="02010600040101010101" charset="-122"/>
                <a:ea typeface="华文中宋" panose="02010600040101010101" charset="-122"/>
                <a:cs typeface="华文中宋" panose="02010600040101010101" charset="-122"/>
              </a:rPr>
              <a:t>本方案</a:t>
            </a:r>
            <a:r>
              <a:rPr lang="zh-CN" altLang="zh-CN" sz="1400" dirty="0">
                <a:solidFill>
                  <a:schemeClr val="accent4"/>
                </a:solidFill>
                <a:latin typeface="华文中宋" panose="02010600040101010101" charset="-122"/>
                <a:ea typeface="华文中宋" panose="02010600040101010101" charset="-122"/>
                <a:cs typeface="华文中宋" panose="02010600040101010101" charset="-122"/>
              </a:rPr>
              <a:t>文件资料版权及所有权归</a:t>
            </a:r>
            <a:r>
              <a:rPr lang="zh-CN" altLang="en-US" sz="1400" dirty="0">
                <a:solidFill>
                  <a:schemeClr val="accent4"/>
                </a:solidFill>
                <a:latin typeface="华文中宋" panose="02010600040101010101" charset="-122"/>
                <a:ea typeface="华文中宋" panose="02010600040101010101" charset="-122"/>
                <a:cs typeface="华文中宋" panose="02010600040101010101" charset="-122"/>
              </a:rPr>
              <a:t>本公司</a:t>
            </a:r>
            <a:r>
              <a:rPr lang="zh-CN" altLang="zh-CN" sz="1400" dirty="0">
                <a:solidFill>
                  <a:schemeClr val="accent4"/>
                </a:solidFill>
                <a:latin typeface="华文中宋" panose="02010600040101010101" charset="-122"/>
                <a:ea typeface="华文中宋" panose="02010600040101010101" charset="-122"/>
                <a:cs typeface="华文中宋" panose="02010600040101010101" charset="-122"/>
              </a:rPr>
              <a:t>所有。未经许可，</a:t>
            </a:r>
            <a:endParaRPr lang="zh-CN" altLang="zh-CN" sz="1400" dirty="0">
              <a:solidFill>
                <a:schemeClr val="accent4"/>
              </a:solidFill>
              <a:latin typeface="华文中宋" panose="02010600040101010101" charset="-122"/>
              <a:ea typeface="华文中宋" panose="02010600040101010101" charset="-122"/>
              <a:cs typeface="华文中宋" panose="02010600040101010101" charset="-122"/>
            </a:endParaRPr>
          </a:p>
          <a:p>
            <a:pPr>
              <a:lnSpc>
                <a:spcPct val="150000"/>
              </a:lnSpc>
            </a:pPr>
            <a:r>
              <a:rPr lang="zh-CN" altLang="zh-CN" sz="1400" dirty="0">
                <a:solidFill>
                  <a:schemeClr val="accent4"/>
                </a:solidFill>
                <a:latin typeface="华文中宋" panose="02010600040101010101" charset="-122"/>
                <a:ea typeface="华文中宋" panose="02010600040101010101" charset="-122"/>
                <a:cs typeface="华文中宋" panose="02010600040101010101" charset="-122"/>
              </a:rPr>
              <a:t>本文件的任何一部分内容都不允许以任何形式向双方之外的第三方擅自公开、展示、泄露。本方案书中的策划内容和技术等解释归我</a:t>
            </a:r>
            <a:r>
              <a:rPr lang="zh-CN" altLang="en-US" sz="1400" dirty="0">
                <a:solidFill>
                  <a:schemeClr val="accent4"/>
                </a:solidFill>
                <a:latin typeface="华文中宋" panose="02010600040101010101" charset="-122"/>
                <a:ea typeface="华文中宋" panose="02010600040101010101" charset="-122"/>
                <a:cs typeface="华文中宋" panose="02010600040101010101" charset="-122"/>
              </a:rPr>
              <a:t>公</a:t>
            </a:r>
            <a:r>
              <a:rPr lang="zh-CN" altLang="zh-CN" sz="1400" dirty="0">
                <a:solidFill>
                  <a:schemeClr val="accent4"/>
                </a:solidFill>
                <a:latin typeface="华文中宋" panose="02010600040101010101" charset="-122"/>
                <a:ea typeface="华文中宋" panose="02010600040101010101" charset="-122"/>
                <a:cs typeface="华文中宋" panose="02010600040101010101" charset="-122"/>
              </a:rPr>
              <a:t>司所有。</a:t>
            </a:r>
            <a:r>
              <a:rPr lang="zh-CN" altLang="zh-CN" sz="1000" dirty="0">
                <a:solidFill>
                  <a:schemeClr val="accent4"/>
                </a:solidFill>
                <a:latin typeface="微软雅黑" panose="020B0503020204020204" charset="-122"/>
                <a:ea typeface="微软雅黑" panose="020B0503020204020204" charset="-122"/>
              </a:rPr>
              <a:t>。</a:t>
            </a:r>
            <a:endParaRPr lang="zh-CN" altLang="zh-CN" sz="1000" dirty="0">
              <a:solidFill>
                <a:schemeClr val="accent4"/>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tags/tag1.xml><?xml version="1.0" encoding="utf-8"?>
<p:tagLst xmlns:p="http://schemas.openxmlformats.org/presentationml/2006/main">
  <p:tag name="ISLIDE.ICON" val="#372831;#380164;#44702;#131206;#181773;"/>
</p:tagLst>
</file>

<file path=ppt/tags/tag2.xml><?xml version="1.0" encoding="utf-8"?>
<p:tagLst xmlns:p="http://schemas.openxmlformats.org/presentationml/2006/main">
  <p:tag name="ISLIDE.ICON" val="#372831;#380164;#44702;#131206;#181773;"/>
</p:tagLst>
</file>

<file path=ppt/tags/tag3.xml><?xml version="1.0" encoding="utf-8"?>
<p:tagLst xmlns:p="http://schemas.openxmlformats.org/presentationml/2006/main">
  <p:tag name="ISLIDE.ICON" val="#372831;#380164;#44702;#131206;#181773;"/>
</p:tagLst>
</file>

<file path=ppt/tags/tag4.xml><?xml version="1.0" encoding="utf-8"?>
<p:tagLst xmlns:p="http://schemas.openxmlformats.org/presentationml/2006/main">
  <p:tag name="ISLIDE.ICON" val="#372831;#380164;#44702;#131206;#181773;"/>
</p:tagLst>
</file>

<file path=ppt/tags/tag5.xml><?xml version="1.0" encoding="utf-8"?>
<p:tagLst xmlns:p="http://schemas.openxmlformats.org/presentationml/2006/main">
  <p:tag name="KSO_WM_UNIT_TABLE_BEAUTIFY" val="smartTable{ff6a2919-6fe3-498f-821a-235ec0d10deb}"/>
</p:tagLst>
</file>

<file path=ppt/tags/tag6.xml><?xml version="1.0" encoding="utf-8"?>
<p:tagLst xmlns:p="http://schemas.openxmlformats.org/presentationml/2006/main">
  <p:tag name="KSO_WM_UNIT_TABLE_BEAUTIFY" val="smartTable{ff6a2919-6fe3-498f-821a-235ec0d10deb}"/>
</p:tagLst>
</file>

<file path=ppt/tags/tag7.xml><?xml version="1.0" encoding="utf-8"?>
<p:tagLst xmlns:p="http://schemas.openxmlformats.org/presentationml/2006/main">
  <p:tag name="KSO_WM_UNIT_TABLE_BEAUTIFY" val="smartTable{ff6a2919-6fe3-498f-821a-235ec0d10deb}"/>
</p:tagLst>
</file>

<file path=ppt/tags/tag8.xml><?xml version="1.0" encoding="utf-8"?>
<p:tagLst xmlns:p="http://schemas.openxmlformats.org/presentationml/2006/main">
  <p:tag name="KSO_WM_UNIT_TABLE_BEAUTIFY" val="smartTable{ff6a2919-6fe3-498f-821a-235ec0d10deb}"/>
</p:tagLst>
</file>

<file path=ppt/tags/tag9.xml><?xml version="1.0" encoding="utf-8"?>
<p:tagLst xmlns:p="http://schemas.openxmlformats.org/presentationml/2006/main">
  <p:tag name="KSO_WM_UNIT_TABLE_BEAUTIFY" val="smartTable{ff6a2919-6fe3-498f-821a-235ec0d10deb}"/>
</p:tagLst>
</file>

<file path=ppt/tags/tag10.xml><?xml version="1.0" encoding="utf-8"?>
<p:tagLst xmlns:p="http://schemas.openxmlformats.org/presentationml/2006/main">
  <p:tag name="KSO_WM_UNIT_TABLE_BEAUTIFY" val="smartTable{ff6a2919-6fe3-498f-821a-235ec0d10deb}"/>
</p:tagLst>
</file>

<file path=ppt/tags/tag11.xml><?xml version="1.0" encoding="utf-8"?>
<p:tagLst xmlns:p="http://schemas.openxmlformats.org/presentationml/2006/main">
  <p:tag name="KSO_WM_UNIT_TABLE_BEAUTIFY" val="smartTable{ff6a2919-6fe3-498f-821a-235ec0d10deb}"/>
</p:tagLst>
</file>

<file path=ppt/tags/tag12.xml><?xml version="1.0" encoding="utf-8"?>
<p:tagLst xmlns:p="http://schemas.openxmlformats.org/presentationml/2006/main">
  <p:tag name="ISLIDE.ICON" val="#372831;#380164;#44702;#131206;#181773;"/>
</p:tagLst>
</file>

<file path=ppt/tags/tag13.xml><?xml version="1.0" encoding="utf-8"?>
<p:tagLst xmlns:p="http://schemas.openxmlformats.org/presentationml/2006/main">
  <p:tag name="ISLIDE.ICON" val="#391920;#151354;#151715;"/>
</p:tagLst>
</file>

<file path=ppt/tags/tag14.xml><?xml version="1.0" encoding="utf-8"?>
<p:tagLst xmlns:p="http://schemas.openxmlformats.org/presentationml/2006/main">
  <p:tag name="ISLIDE.ICON" val="#405095;#81714;#30720;#166990;#379528;#37283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cene3d>
          <a:camera prst="orthographicFront"/>
          <a:lightRig rig="threePt" dir="t"/>
        </a:scene3d>
      </a:spPr>
      <a:bodyPr wrap="square" rtlCol="0">
        <a:spAutoFit/>
      </a:bodyPr>
      <a:lstStyle>
        <a:defPPr marL="0" marR="0" lvl="0" indent="0" defTabSz="914400" rtl="0" eaLnBrk="1" fontAlgn="auto" latinLnBrk="0" hangingPunct="1">
          <a:lnSpc>
            <a:spcPct val="100000"/>
          </a:lnSpc>
          <a:spcBef>
            <a:spcPts val="0"/>
          </a:spcBef>
          <a:spcAft>
            <a:spcPts val="0"/>
          </a:spcAft>
          <a:buClrTx/>
          <a:buSzTx/>
          <a:buFontTx/>
          <a:buNone/>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等线 Light"/>
        <a:ea typeface="思源宋体 CN Heavy"/>
        <a:cs typeface=""/>
      </a:majorFont>
      <a:minorFont>
        <a:latin typeface="等线"/>
        <a:ea typeface="等线"/>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C9F754DE-2CAD-44b6-B708-469DEB6407EB-1">
      <extobjdata type="C9F754DE-2CAD-44b6-B708-469DEB6407EB" data="ewoJIkZpbGVJZCIgOiAiMTU0Njk4NDcxNDQzIiwKCSJHcm91cElkIiA6ICIxMzI1OTI4NzE2IiwKCSJJbWFnZSIgOiAiaVZCT1J3MEtHZ29BQUFBTlNVaEVVZ0FBQnFvQUFBTUFDQVlBQUFCY3JEYlVBQUFBQ1hCSVdYTUFBQXNUQUFBTEV3RUFtcHdZQUFBZ0FFbEVRVlI0bk96ZGU1eE05Ui9IOGZmczdPenN4YkxXTGJlVVc5Z2xVbElJdWVRV1VpSDlLdmVFOEJOS0xpVkpDaEZLdGJtRmZpZ0s1Um8ySklVMkxGSklySHR1ZTUrWm5mbjlzWGJzdHJOMjFxV3p5K3Y1ZVBSbzUxdy9zMlBPZDg5NW4vUDltbHd1bDBzQUFBQUFBQUFBQUFEQWRXQXltVXplTHV0ekl3c0JBQUFBQUFBQUFBQUFza0pRQlFBQUFBQUFBQUFBQUVNUVZBRUFBQUFBQUFBQUFNQVFCRlVBQUFBQUFBQUFBQUF3QkVFVkFBQUFBQUFBQUFBQURFRlFCUUFBQUFBQUFBQUFBRU1RVkFFQUFBQUFBQUFBQU1BUUJGVUFBQUFBQUFBQUFBQXdCRUVWQUFBQUFBQUFBQUFBREVGUUJRQUFBQUFBQUFBQUFFTVFWQUVBQUFBQUFBQUFBTUFRQkZVQUFBQUFBQUFBQUFBd0JFRVZBQUFBQUFBQUFBQUFERUZRQlFBQUFBQUFBQUFBQUVNUVZBRUFBQUFBQUFBQUFNQVFCRlVBQUFBQUFBQUFBQUF3QkVFVkFBQUFBQUFBQUFBQURFRlFCUUFBQUFBQUFBQUFBRU1RVkFFQUFBQUFBQUFBQU1BUUJGVUFBQUFBQUFBQUFBQXdCRUVWQUFBQUFBQUFBQUFBREVGUUJRQUFBQUFBQUFBQUFFTVFWQUVBQUFBQUFBQUFBTUFRQkZVQUFBQUFBQUFBQUFBd0JFRVZBQUFBQUFBQUFBQUFERUZRQlFBQUFBQUFBQUFBQUVNUVZBRUFBQUFBQUFBQUFNQVFCRlVBQUFBQUFBQUFBQUF3QkVFVkFBQUFBQUFBQUFBQURFRlFCUUFBQUFBQUFBQUFBRU1RVkFFQUFBQUFBQUFBQU1BUUJGVUFBQUFBQUFBQUFBQXdCRUVWQUFBQUFBQUFBQUFBREVGUUJRQUFBQUFBQUFBQUFFTVFWQUVBQUFBQUFBQUFBTUFRQkZVQUFBQUFBQUFBQUFBd0JFRVZBQUFBQUFBQUFBQUFERUZRQlFBQUFBQUFBQUFBQUVNUVZBRUFBQUFBQUFBQUFNQVFCRlVBQUFBQUFBQUFBQUF3QkVFVkFBQUFBQUFBQUFBQURFRlFCUUFBQUFBQUFBQUFBRU1RVkFFQUFBQUFBQUFBQU1BUUJGVUFBQUFBQUFBQUFBQXdCRUVWQUFBQUFBQUFBQUFBRE9GcmRBRUFBQUFBYmk0dWwwczdvbllwY3RNUDJoVzlWMmZPbkZWaVVwTFJaY0dEQUg5L0ZTNGNxcXBobFZXLzdvTzZwM3BWbVV3bW84c0NBQUFBY0FzeHVWd3VsOUZGQUFBQUFMZzVISTA1cmdudmY2aGQwWHVOTGdWWG9XcFlaYjNVN3dXVktsbmM2RklBQUFBQTVHR21ITndCUjFBRkFBQUE0THJZRmIxWEk5NFlwN2o0ZUtOTHdUWElGeFNrMFNOZlZ0V3d5a2FYQWdBQUFDQ1BJcWdDQUFBQThLODZHbk5jZlFjT2RZZFVKcE5KelpzMlV2TW1EVldtVEdrRkJnUVlYQ0U4U1VoTTFPSERSN1JpelhxdFdQMmQwazRQOHdVRmFlckVzVHhaQlFBQUFPQ3FFRlFCQUFBQStOZTRYQzROZk9VMWQzZC9oVUlMYXVpZ2ZxcGVMZHpneXBBVFVUdDNhK3o0OS9YMzJYT1NVcnNCblBqMktNYXNBZ0FBQUpCak9RbXFmRzVrSVFBQUFBQnVmanVpZHJsREtwUEpwRmNIOXlla3lvT3FWd3ZYMEVIOTNNSFVydWk5MmhHMXkrQ3FBQUFBQU56c0NLb0FBQUFBWEpQSVRUKzRmMjdldEpIdXJocG1ZRFc0RnRXcmhhdDUwMGJ1MTVHYnRoaFlEUUFBQUlCYkFVRVZBQUFBZ0d1UzlqU1ZKRFZ2MHREQVNuQTlwUDhNZDBYdk1iQVNBQUFBQUxjQ2dpb0FBQUFBMStUTW1iUHVuOHVVS1cxZ0piZ2UwbitHNlQ5YkFBQUFBTGdSQ0tvQUFBQUFYSlBFcENUM3o0RUJBUVpXZ3VzaC9XZVkvck1GQUFBQWdCdUJvQW9BQUFBQUFBQUFBQUNHSUtnQ0FBQUFBQUFBQUFDQUlRaXFBQUFBQUFBQUFBQUFZQWlDS2dBQUFBQUFBQUFBQUJpQ29Bb0FBQUFBQUFBQUFBQ0dJS2dDQUFBQUFBQUFBQUNBSVFpcUFBQUFBQUFBQUFBQVlBaUNLZ0FBQUFBQUFBQUFBQmlDb0FvQUFBQUFBQUFBQUFDR0lLZ0NBQUFBQUFBQUFBQ0FJUWlxQUFBQUFBQUFBQUFBWUFpQ0tnQUFBQUFBQUFBQUFCaUNvQW9BQUFCQW51Rnl1VHhPUDN2dXZCeU9sS3ZlYmtKQzRsV3Y2NG5Ea2FLNCtQanJ1azBBQUFBQXVCa1JWQUVBQUFESWRSeU9GTzNjdlNmRHRKaGp4OVYvOEhDdC9tNURwdVUvbVRsWHozVHZvNitXcmNqeHZ2Yi9ma0FkbjN0ZTh4Y3V2dHB5TTBoSVRGU3Yva1AwNm10dnlXNjNlNzJlMCtuVWhZdXgxL3lmMCttOEx1OERBQUFBQVA0TnZrWVhBQUFBQUFELzlPNmthVm9YdVVuOWUvZFFxK1pOSkVrcEtVNGQvUE93Sm44UW9ic3FsRmVaMjB0Smt2NCtlMDRiTnY0Z2g4T2hnZ1ZEY3JTZmhJUkVqWGwzc2hJU0V4VzFNMXBQUGZtWVRDYlROZFVlR0JDZ3FtR1Z0T3piMWZwNDVsejE2ZG5GcS9YK1BudE9UM1h1ZFUzN2xxU0ZjejVXYUdqQmE5NE9BQUFBQVB3YkNLb0FBQUFBNURwZG51bW9YZEY3TmZtRFR4UVlFS0NIRzlUVjdhVkxxbmVQenBvNDVTTk5uREpkazk5OVU1TDArY0xGc3R2dDZ2TE1VNnBmOXdHdjkyR3oyZlhhbUhkMDh0UXBQZlhrWS9yZkYxL3BzOCsvMExPZG5zeDJYWmZMcGFNeHg3S2MzNnhKUTIzZThwUDhyVllkT1JxVDVYTCsvdjRxVXJpUUpDbGZ2aUJKVXJYd0tucThiVXV2MzBlYUw3LzZSanQzNzFGd2NMNGNyd3NBQUFBQVJpR29BZ0FBQUpEcjNGYXNxRVlOSDZ3aHc5NlFuOVhQUGIzRkk0MjFiLzhCdFduNWlDVHArSW1UV3I1eWplNnJXVjJkMmovbTlmWVRrNUwwK3BoM3RYUDNYZzBmTWtEMTZ0UldVR0NnSW1iUFUyQmdnSjVvMitxSzY5dnNkblhwTlNEYi9YeSthSWsrWDdRa3kvbDFIN3hmcjc4NlNKSms5VXQ5bjBVS0YxS2QyclV5TEdlMzJ4VWJHNWZwU2FuRXBDVDVtRXl5V3EzNmZ0T1BraVNMeFpKdFhRQUFBQUNRV3hCVUFRQUFBTWcxSEE2SFZuOFg2WDdkOGNuSGRQRmlyTDVkOVoxN1dxV0s1ZlhiN3dmMDIrOEhGTG5wQnprY0tRcXJmSmRXckY3blhxWkU4V0txWGkzYzR6NU9uL2xicjQxNVY0Y1BIOUhJb1FQZG9WREhKOXZxM1Buem1oNHhXOGRQbk5RTDNaK1RyNi9uVXlhL1MyRlFvd2IxTkhSUXY2dDZyNDFiUFNrL3Y4dWhrby9QNVNHRWs1T1R0U3Q2cis2OXA3b2s2ZmNEaDlSLzhIQjFlS0tOdWovM3RIdTViZHVqTkdYNnAzcXAvd3RYVlFNQUFBQUFHSTJnQ2dBQUFFQXVZdExFS2ROenZOYXN1UXN5dkc3VW9KN0hvR3Jyenp2MHpxUnBNcGxNR2ovMmRWVytxMEtHK1MvMDZLeWdvQ0RObWI5UU8zZnYwWC83UHE4cWxTcG0ybzdOYnBmRllwSGxVcEIxNU9neFNTNnZhazNyN3M5aXNTZ2x4ZWx4bVk5bWZLWmwzNjdXMUlsdjZhNEs1YlU3ZXA5Y0xwZnEzSCtmZnRpNlRXR1Y3MUtCL01IYUZiMVhaOCtkVjdFaWhiM2FOd0FBQUFEa05nUlZBQUFBQUhJTnN6bjFxYUpyZlZMcG40NmZPS2taY3o3WCt1ODM2NjRLNVRXby93c3FjM3NwaitzLzNhR2RpaFV0b3VrUnM5Ui84SERWZWFDV09qMzVtQ3BXS09kZXh1cm5weFZMNXJ0ZjkrZzdVQTVIaWxmMVBWRHJYbzBlK1hLRzlmK3ArM05QYTh2V2Jab2VNVWZ2alh0RE82SjI2dmJTSlJXZm1LaVJvOGZweWNjZTFmUGRudFdPWDNmcnJncmxkVWVaMjczYU53QUFBQURrTmdSVkFBQUFBSElOdTkyUjRYVjhmSUw4L0N6eTlmV1Z5V1R5ZWp1dVMwODMvWG40TDMyKzZDdEZidnBCS1NsT2RYeWlyVm8xYjZyL2RPdWQ3VFlXenZsWTB6NmVxY2hOVzdUcGg2M3EyZlVadFcvWDJ1T3lGbCtMUWdzVzFLdUQrMTl4bXdPR2pKQTEzWmhiV1FrTURGRGZYbDMxMnB2dmFzWHFkZG9adlVkUHQzOWM5OWE0V3czcVBhaXZ2MW1waCtyVTFwK0gvOUx6M1o3TmRuc0FBQUFBa0ZzUlZBRUFBQURJTlh4OGZQVG15RmRVcEhBaFNWS2JEczk1dmU3TTZaTlV1bFJKVFJrL1J2a0w1SmNrRlMxYVJIOGRpVkhaTysvUWdONDlWTEZDT1NVbkoydm9vSDd5czFqa1kvYkpzQTJYUzBwSlNaSE5abE5vYUVHTmVHV2dIdHV6VHl0V2Y2ZDJyVnRtdVc5Zlg3T3NWaitGVjZtVWJaMW1zOW1yOTFPbmRpM1ZyRkZOa3ovNFdBNUhpaDV1VUZlUzFLdjdjOXF5ZFp0ZUcvT3VUQ2FUR3RSNzBLdnRBUUFBQUVCdVJGQUZBQUFBSU5mdzlUV3JkcTJhN3RmZE96OHRmNnRWWmwrenpENFpBNTZmZDBScDB3OWI1WEs1bEQ4NFdGYXJWWkpVT2QyWVVvRUJBWHJuelJIS2x5L0kvVVNXMVdwVm93YjF2SzRwdkVxbGJBTW9IeDhmMmUwT0hUa2FrKzMyVWxLODZ5SlFTaDB6cTBlZmwxU3hRamtWdjYyWUpLbHdvVkMxZmJTNUZuejV0V3JjSGU0TzlRQUFBQUFnTHlLb0FnQUFBSkJyZFh5aWJhWnB1L2ZzVThTc2VkcTlaNTlLbGlpdUxzOTAxRU4xYXN2SHg4ZkRGcVRnNEh5S09YNUNmcGJVTGdSOVRDYkppMjRFWFU2blVweE85OU5WVnI4cmRObG5NdW5FeVZQcTBtdEF0dHROVEVyS2RwazBaOCtlazh2bDBxRS8vOUxSbU9NcVZiSzRKTG5IMS9wbmVBY0FBQUFBZVExQkZRQUFBSUE4WmU3blgyajNubjNxOTBKM3RYaWtzWHg5c3c5cm51dng0alh0YzhMWTEzVjMxYkFzNTV0TUpwVXVWVUl6cDArK3B2MzgwNnk1QzFTeVJIR2RPbjFHVTZaSGFOem9FYkxaN0pvemY1RjhmSHkwN1pkZjlldXU2Q3ZXQmdBQUFBQzVHVUVWQUFBQWdGemp5TkVZTFZxeUxIWDhxQ3lla0RweDZwUWs2V2pNTVgwOFkwNm0rWGFIUTZWS2x0RGpiUzZQS2ZYVmdsbXlXQ3p5Tlp2bDQrUGo3Z2J3bzAvbmFPZnV2Um85OG1XRkZneHhMKzl5dWVSME91VjBPbVd6MmVYdmI3MWkzU2JKNjY3L0pNbGlzZWkyWWtXdnVNekd6VDlxejc3OWV2M1ZRZHExWjUrKy9HcTVkdTdlbysyLy9Lb1RKMC9wMVVIOU5XSEtkSDB5YzY2bVRIakxxLzBDQUFBQVFHNURVQVVBQUFBZzF6aDMvb0pXZnhjcHE5VXZOVkJTNWk3NjByck9XN3QrWTZaNUxybmtzRHRVNCs3d0RFRlZ2cUNnVE1zdVdmcXRGaTFacGxJbGk3dTNHUitmb05YZmJkQmpyVnZJYkRiTGJEYkxZckZrVzdkTDhycnJQMG5aUG4yVmxKU3M2Wi9PMFYwVnlxdk9BN1ZVcGZKZEtsNnNxQndPaHo1ZjlKVWV2UDllUGR5Z3J2NDRlRWdMRnkvVit1ODNlN1ZmQUFBQUFNaHRDS29BQUFBQTVCclZ3cXRvNVZlZlgzR1pzZVBmMTNjYk5tcng1ek91ZWo5ZmZ2Mk5QdnhrbHFwVXFxZzNYM3RGK1lPREpVbWZmN0ZFLzF2MGxVNmRQcVBudXozcjlmWmNMcGZYWGY4MWJ2Vmt0c3RNKzNpR1RwMCtvMkZEQnNoa01pbTBZSWlxVnd2VGdDRWpGUlFZb1A1OWVrcVMycmRyTFp2TnBySjNsdEhXbjNkNFhTOEFBQUFBNUJZRVZRQUFBQUJ1R1U2blV4R3o1bW5oNHFWNnNQWjlHalprZ0t4K2Z1NzVYZjdUVWNlT25kQ2lKY3Rrc1ZqVTlkbW52TnV3eTNYZGFuUzVYQ3BmOWs1MWVEeS9xbFNxNko1dU52dXFabzFxYWxEdlFSVUtMU2hKQ2drcG9MNjl1bDIzZlFNQUFBREF2NDJnQ2dBQUFFQ2U0a2hKdWFyMWZqOXdVRk0vbXFub1BmdlVyTW5ENnQyanM1S1RreFViRzZmazVHUWxKU2NyS1NsWlRSczFVUFRlM3pSLzRXSUZCUVdxdytOdHN0MjIwK2xVWEZ5OGxxMVk3VlV0TGcvQlZ0bzBrOG1rTnEyYVpacGZ1bFFKalhobFlKYmJqSTJMODJyZkFBQUFBSkNiRUZRQkFBQUF5UFhXYmRpa2JiLzhLa2VLUXo5dTNTWS92K3pIalVyUDVYSnAxRnNUZE9Ma0tVblN5alhydEhMTk9rbVNyNjlaZ1FHQkNnd01VRkJnb0FJQy9GV3U3QjBLenBkUEViUG1xWENoVURWcVVPK0syMDlKY1NvMjdvSW1UL3ZFcTNxY1RtZW1hVW5KeVRsNlQxTHFlRjJ2dnZhV3pwNDdyNWhqeDkxZEdBSUFBQUJBWGtGUUJRQUFBQ0RYSzEvdVRyMDFmckpNSnBPS0ZTMml4OXUwek5INkpwTkovWHYzMFBFVEozVmJzYUlLTFJpaUFnWHlLemhmUHZuN1d6MnVFeHNYci8rK1BGS2xTNWJJZHZzMnUxMzVnNE85R2plcmNhc25aYlBaTTAyUGk0dVh4V0tSeGRmNzA3UUFmMzlWckZCT1ViL3VWcE9INjZ2Snd3OTV2UzRBQUFBQTVBWW1sNmMrSndBQUFBREFTNDFiUGVuK2VlM3lSVGRzUHlkT25sWm93WkFjUDAxMUxSeU9GUG42bXJOZGJ1OXZ2OHRzTnF0aStiTFpMN3R2djh5K3ZsNHRhNVIvNnpNRkFBQUFjSE15bVV3bWI1ZmxpU29BQUFBQWVjSnR4WXI4Ni92MEpxU1NwTXAzVmZCNm01VXJWYnphY2dBQUFBRGdwdU5qZEFFQUFBQUFBQUFBQUFDNE5SRlVBUUFBQUFBQUFBQUF3QkFFVlFBQUFBQUFBQUFBQURBRVFSVUFBQUFBQUFBQUFBQU1RVkFGQUFBQUFBQUFBQUFBUXhCVUFRQUFBQUFBQUFBQXdCQUVWUUFBQUFDdVNZQy92L3ZuaE1SRUF5dkI5WkQrTTB6LzJRSUFBQURBalVCUUJRQUFBT0NhRkM0YzZ2NzU4T0VqQmxhQzZ5SDlaNWorc3dVQUFBQ0FHNEdnQ2dBQUFNQTFxUnBXMmYzemlqWHJEYXdFMTBQNno3QnFXQlVES3dFQUFBQndLeUNvQWdBQUFIQk42dGQ5MFAzeml0WGZLV3JuYmdPcndiV0kycmxiSzFaLzUzNWR2KzREQmxZREFBQUE0RlpBVUFVQUFBRGdtdHhUdmFyN3FTcVh5Nld4NDk4bnJNcURvbmJ1MXRqeDc4dmxja21TcW9WWDBUM1ZxeHBjRlFBQUFJQ2JuY21WZGhZQ0FBQUFBRmZwYU14eDlSMDRWSEh4OFpJa2s4bWs1azBicVhtVGhpcFRwclFDQXdJTXJoQ2VKQ1FtNnZEaEkxcXhacjFXclA3T0hWSUY1d3ZTbEFsalZhcGtjWU1yQkFBQUFKQVhtVXdtazlmTEVsUUJBQUFBdUI1MlJlL1ZpRGZHdWNNcTVFM0IrWUwweG9pWE00dzlCZ0FBQUFBNVFWQUZBQUFBd0JCSFk0NXJ3dnNmYWxmMFhxTkx3VldvR2xaWkwvVjdnU2VwQUFBQUFGd1RnaW9BQUFBQWhuRzVYTm9SdFV1Um03Wm9WL1FlblRselZvbEpTVWFYQlE4Qy9QMVZ1SENvcW9aVlVmMjZEK2llNmxXVmcvTkpBQUFBQVBDSW9Bb0FBQUFBYmdDTHhhSUJ2ZWZveU5FOUtsejhuS1pPbldwMFNRQUFBQUNRNitRa3FQSzVrWVVBQUFBQUFBQUFBQUFBV1NHb0FnQUFBQUFBQUFBQWdDRUlxZ0FBQUFBQUFBQUFBR0FJZ2lvQUFBQUFBQUFBQUFBWWdxQUtBQUFBQUFBQUFBQUFoaUNvQWdBQUFBQUFBQUFBZ0NFSXFnQUFBQUFBQUFBQUFHQUlnaW9BQUFBQUFBQUFBQUFZZ3FBS0FBQUFBQUFBQUFBQWhpQ29BZ0FBQUFBQUFBQUFnQ0VJcWdBQUFBQUFBQUFBQUdBSWdpb0FBQUFBQUFBQUFBQVlncUFLQUFBQUFBQUFBQUFBaGlDb0FnQUFBQUFBQUFBQWdDRUlxZ0FBQUFBQUFBQUFBR0FJZ2lvQUFBQUFBQUFBQUFBWWdxQUtBQUFBQUFBQUFBQUFoaUNvQWdBQUFBQUFBQUFBZ0NFSXFnQUFBQUFBQUFBQUFHQUlnaW9BQUFBQUFBQUFBQUFZZ3FBS0FBQUFBQUFBQUFBQWhpQ29BZ0FBQUFBQUFBQUFnQ0Y4alM3Z1poTVZGYVVCQXdZWVhRYUFQQ1F1TGs0SERod3d1Z3dBd0MwaUpTVkZpWW1KUnBlUlp6a2NEcU5MQUFBQUFJQ2JDa0hWZFhiKy9IbEZSa1lhWFFZQUFBQ0FHNmgwcVNxU3BNSDlQemU0RWdBQUFBQk5tb1dyYWZPcVJwZUJxMFJRQlFBQUFBQTVjT1RvSGtsU2laSWxWYUZDQllPckFRRGtWZ2YvT0tXeTVZdXFYUG1pUnBjQ0FEZTFOU3QzRzEwQ3JoRkIxUTIyZnYxNm8wc0FrTXRGUlVYcHYvLzlyL3YxZSsrOVoyQTFBSUNiM1I5Ly9LRnAwNmE1WC9mcDA4ZkFhdktxYzVLa0xqM2FxMnBWN3RvRUFIZzJ1UC9uS2xlK0tIZjRBOEFOUmxDVjl4RlUzVUQxNjlkWGd3WU5qQzREUUI1U3YzNTl4cmtEQU54UUd6WnNjQWRWOWV2WDE5U3BVdzJ1Q0FBQUFBQndLL014dWdBQUFBQUFBQUFBQUFEY21naXFBQUFBQUFBQUFBQUFZQWlDS2dBQUFBQUFBQUFBQUJpQ29Bb0FBQUFBQUFBQUFBQ0dJS2dDQUFBQUFBQUFBQUNBSVFpcUFBQUFBQUFBQUFBQVlBaUNLZ0FBQUFBQUFBQUFBQmlDb0FvQUFBQUFBQUFBQUFDR0lLZ0NBQUFBQUFBQUFBQ0FJUWlxQUFBQUFBQUFBQUFBWUFpQ0tnQUFBQUFBQUFBQUFCaUNvQW9BQUFBQUFBQUFBQUNHSUtnQ0FBQUFBQUFBQUFDQUlRaXFBQUFBQUFBQUFBQUFZQWlDS2dBQUFBQUFBQUFBQUJpQ29Bb0FBQUFBQUFBQUFBQ0dJS2dDQUFBQUFBQUFBQUNBSVFpcUFBQUFBQUFBQUFBQVlBaUNLZ0FBQUFBQUFBQUFBQmlDb0FvQUFBQUFBQUFBQUFDR0lLZ0NBQUFBQUFBQUFBQ0FJUWlxQUFBQUFBQUFBQUFBWUFpQ0tnQUFBQUFBQUFBQUFCaUNvQW9BQUFBQUFBQUFBQUNHSUtnQ0FBQUFBQUFBQUFDQUlRaXFBQUFBQUFBQUFBQUFZQWlDS2dBQUFBQUFBQUFBQUJpQ29Bb0FBQUFBQUFBQUFBQ0dJS2dDQUFBQUFBQUFBQUNBSVFpcUFBQUFBQUFBQUFBQVlBaUNLZ0FBQUFBQUFBQUFBQmpDNUhLNVhFWVhjVDI0WEM3dGlOcWx5RTAvYUZmMFhwMDVjMWFKU1VsR2wyV1lBSDkvRlM0Y3FxcGhsVlcvN29PNnAzcFZtVXdtbzhzQ3JndSs3N2tYeHg0QU55UGFuZHlMZGdjQWJnNHVsMHRyMTY3VndvVUx0WEhqUnNYRXhDZ3VMczdvc2lBcFg3NThLbG15cE9yVnE2ZjI3ZHVyY2VQR3RMVkFIc2J4TnZlNkdZKzNwaHk4Z1pzaXFEb2FjMXdUM3Y5UXU2TDNHbDFLcmxVMXJMSmU2dmVDU3BVc2JuUXB3RFhoKzU2M2NPd0JrTmZSN3VRdHREc0FrUGZzMzc5ZjNidDMxOGFORzQwdUJWNm9WNitlSWlJaVZMRmlSYU5MQVpCREhHL3pscHZoZUh0TEJWVzdvdmRxeEJ2akZCY2ZiM1FwdVY2K29DQ05Idm15cW9aVk5yb1U0S3J3ZmMrYk9QWUF5S3RvZC9JbTJoMEF5RHMyYnR5bzFxMWI2L3o1ODBhWGdod0lDUW5SMHFWTFZhOWVQYU5MQWVBbGpyZDVVMTQvM3Q0eVFkWFJtT1BxTzNDbysrS0J5V1JTODZhTjFMeEpRNVVwVTFxQkFRRUdWMmljaE1SRUhUNThSQ3ZXck5lSzFkOHA3V1BPRnhTa3FSUEhjcGNwOGh5Kzcza0R4eDRBTnd2YW5ieUJkZ2NBOHE3OSsvZnIvdnZ2ZDE4ME5abE02dDY5dTdwMjdhcXdzREFGQndjYlhDRWtLVFkyVnRIUjBab3hZNFlpSWlMY2JXMUlTSWkyYnQyYXArLzBCMjRWSEcvemhwdnhlSHRMQkZVdWwwc0RYM25OM1ExTG9kQ0NHanFvbjZwWEN6ZTRzdHduYXVkdWpSMy92djQrZTA1U2FwY29FOThlbGVmN3VNU3RnKzk3M3NTeEIwQmVSYnVUTjlIdUFFRGU0WEs1Vkw5K2ZYZjNVeVZLbE5EY3VYUFZzR0ZEZ3l2RGxheGZ2MTcvK2M5L2RPellNVW1wM1ZKRlJrYlMxZ0s1R01mYnZPbG1PZDdtSktqeXVaR0YzRWc3b25hNUx4NllUQ2E5T3JnL0Z3K3lVTDFhdUlZTzZ1ZitoN3dyZXE5MlJPMHl1Q3JBZTN6Zjh5YU9QUUR5S3RxZHZJbDJCd0R5anJWcjE3b3ZtcHBNSnMyYk40K0xwbmxBdzRZTk5YZnVYSGRidTNIalJxMWR1OWJncWdCY0NjZmJ2T2xXUE43bTJhQXFjdE1QN3ArYk4yMmt1NnVHR1ZoTjdsZTlXcmlhTjIza2ZoMjVhWXVCMVFBNXcvYzk3K0xZQXlBdm90M0p1MmgzQUNCdldMaHdvZnZuN3QyN3EwR0RCc1lWZ3h4cDJMQ2h1bmZ2N242OWFORWlBNnNCa0IyT3QzblhyWGE4emJOQlZkcGRycExVdkFrcHNEZlMvNTUyUmU4eHNCSWdaL2krNTIwY2V3RGtOYlE3ZVJ2dERnRGtmbWwzOTB0UzE2NWREYXdFVnlQOVovYjk5OThiV0FtQTdIQzh6ZHR1cGVOdG5nMnF6cHc1Ni82NVRKblNCbGFTZDZUL1BhWC8vUUc1SGQvM3ZJMWpENEM4aG5ZbmI2UGRBWURjTHlZbXh2MXpXQmhQTHVjMTZUK3o5SjhsZ055SDQyM2VkaXNkYi9Oc1VKV1lsT1QrT1RBZ3dNQks4bzcwdjZmMHZ6OGd0K1A3bnJkeDdBR1ExOUR1NUcyME93Q1ErOFhGeGJsL0RnNE9OckFTWEkzMG4xbjZ6eEpBN3NQeE5tKzdsWTYzZVRhb0FnQUFBQUFBQUFBQVFONUdVQVVBQUFBQUFBQUFBQUJERUZRQkFBQUFBQUFBQUFEQUVBUlZBQUFBQUFBQUFBQUFNQVJCRlFBQUFBQUFBQUFBQUF4QlVBVUFBQUFBQUFBQUFBQkRFRlFCQUFBQUFBQUFBQURBRUFSVkFBQUFBQUFBQUFBQU1BUkJWUlpjTHBlV2ZyTktaLzQrNjNGKzFNN2QyaEcxODErdUNzQ05kT3o0U1owOWV5N1Q5SFdSbS9UWGtaaC9yUTZYeTZXNCtIZzVIQ24vMmo0QkFQKyszTkx1NU1UaHY0NHFLU241cXRZOUduTmM1ODlmdU00VkFRQ1Fkem1kVGgwOGVGQW5UcHk0YnR1MDIrM1hiVnNBa0IyWHkrVnhla3JLelhWTjYrTEZpOXE0Y2FNU0VoTGMwemplWGwrK1JoZVFXNTArODdkbXp2MmZWbiszUVpQZUdTMWYzNHkvcXVVcjFpaHkweFpOZi84ZGxidnpqaXkzYy96RVNWbjkvR1QyemVHdjJ1V1M3ZEkvOWlLRkMrV3dlZ0JYRWhjZnIvYy9pTkRqYlZ2cXJncmxKYVZlTE96Ujl5VlZLSGVuSnI0OVNqNCtxVG0rdytIUTlJalp1bkF4Vmg5TmVWZDMzRjdhNi8wNG5VNE5lbldVYXQ5WFUwKzJlMVFtazhtcjlaS1RiV3Jib2JQR2pSNmhtaldxWmJsdG04MHVxOVV2dzNidGRydE1KbE9HWTlhRmk3RnlPcDBxR0ZMQVBlM3MyWE9LVDllNFpxVlV5UkplMXcwQThDeTN0enM1MGZ1L3I2aDZ0VENOZVcxb2p0ZGQrczFLTFY3NnJTYTlNMXJoVlNwZDk5b0FBUGducDlPcE45OThVL2ZjYzQ5YXRteVpvN2JSNVhMcCtQSGpPZHBmc1dMRlpEYWJ2VjQrS1NsSnc0Y1AxejMzM0tOQmd3YmxhRitldGpWMTZsUVZMbHhZblR0M3ZxWnRBWUEzb3FLaTlPV1hYMnJvMEtFS0RBek1NRy9tekpsS1RFeFV4NDRkVmFSSWtTeTNjZjc4ZWUzWnMwY1dpOFdyWTdUTDVWSktTb29DQXdOVnJacm5hMmFlbkR0M1R2bno1NWZaYkZhdlhyM1V0bTFiTld2V3pPdjE5K3pab3c4Ly9GQ1BQdnFvbm5ycUtjMllNVU1uVHB6UUs2Kzg0ajZYdzdVaHFNcEMwU0tGTlhoQUg0MGNQVTZ6NWkxUTkrZWVkczg3Zi82Q052LzRzOXEwZk9TS0laVWtQZE85N3pYVlViRjhXWDB3YWR3MWJRTkFSc2RQbk5UUDIzL1JEMXQvMWp0dmpsU1ZTaFZWb25neE5XcFFWOSt1K2s1ei8vZUZudTNVWHBLMGNzMTZuVDEzWGs4OStWaU9MaFpLMHV4NUM3Uno5eDc5ZmZhYzJyVnBLVjlmNzA1WXJGWS9TVkpJU0g1SjByNzlmNmp2d0l3WEJLZTlOMVo5L3V2NUl1R3dJUVBVOEtFNmtsSXZqdmJxTjFnRlF3cm92WEZ2eUdxMVNwSm16djJmVnF4ZWwyMHR5NytZSzM5L3ExZDFBd0E4eSszdFRrSmlvdnl0MWd3bldDa3BLYkxaN2ZLeldESmNjUE96K0NxMFlFaU82a3B6OU5oeEZTaVFYMkdWNzdxcTlRRUF5S2t2dnZoQysvYnQwL256NTlXOGVmTWNoVWcybXkzSDRWRkVSRVNtaTdWWFlyRllNdnovV2xpdFZpVWxKV25ObWpXcVU2ZU9LbFNvY00zYkJJQXJjYmxjT25EZ2dDSWlJdFN2WHovM2RJZkRvYTFidDhwaXNXUjdURHgyN0ppbVRwMmE0MzJIaDRkbkcxU2RQWHRXMGRIUjJyNTl1M2JzMktHV0xWdXFRNGNPU2toSTBObXpaM1h4NGtXTkh6OWU3ZHUzVjNoNCtCVzM5ZlBQUHlzd01GQnQyclNSSkJVb1VFQnIxNjdWZ2dVTDlOUlRUeWtsSlVVcEtTbGVCMjdJaktBcW5majRCRm10VnBuTlBqS1pUSHJ3L252VnV1VWp1dWZ1cWhtV1c3SjhoZno5cmVyOFRFZjNOS2ZUS2J2RElaTk04dk83L0FmR1MvMWVrTlhxSjdQWm5Pa2Y2ZTdvdlZxODlGdjFlNkc3UXRJOTZTQkpya3ZiQ3dqd3Z3SHZGTGkxVlNoWFZ1TkdqOUNBbDBkbzRwU1A5TW5VOFRLWlRIcWhSMmY5dkQxS3AwNmRrU1FsSnlmcnM4OFhxVkxGOHVxUzd2dnVqWFViTm1uK3dpVjZ1RUZkL2J6dEYwMmE5ckVHOVgvQnEzWFRqaFYrbDA1VzBvS2ltZE1uNmZpSlUzcjE5YmQwZStsU21qbDlraVFwNXRnSmpSZzlUak0rZkUrU1ZLaFFxSHRiK1lLQzlOaWpMZlR4ek04MGR2ejdldTNWUVRLWlRQTHpTdzNEMWk1ZjVMR0dzZVBmMTNjYk5tWTRuZ0VBcms1dWIzZGFQL2xzbHZQZWVYT0U3cWwrK1FUUVpQS1I5VkliNHNtOEJZdVZtSmdvcS9kMHljY0FBQ0FBU1VSQlZOVXFuMy84N2J0MzMzNEZCK2ZUL0FXTFBhNXJzOXQwNFdLc0J2VHA2VlhkQUFCY3llYk5tL1gxMTErclRwMDZpb3FLMHFlZmZxcWVQYjF2WTlMT21abzFhNlpubjgyNnJaU2thZE9tYWZQbXpRb0lDTWhSaldrM2lWeVB1L0ZOSnBPNmRldW1JVU9HYVByMDZSbzdkcXo3UFFEQWpWQ2pSZzNWcTFkUEd6ZHVWTzNhdFZXclZpMUpxYUZPZkh5OGV2WHFwYUNnb0N0dW8xeTVjcG8wYVpKOGZYMHpIUXQ3OSs2dFdyVnFaWHBLMU9Gd2VBeURUcDA2cFZXclZ1bkVpUk02ZlBpd3pwNDk2OTVINDhhTlZiNThhdThXWnJOWlRxZlRIUzY5ODg0NzZ0T25qKzYvLzM2UE5jYkZ4V25idG0xNjlORkgzY0ZidTNidEZCMGRyZVhMbDZ0R2pSb3ltVXdhTldwVXBuVnplZ1BEcll5Z0twMDJIWjd6T0gzcE42czhUbS9ib1hPbWFjOTJldEo5UjZ3a05XLzZjSmI3TzNVNjlhSkVzeVlQY3pFWStKZFZyRkJPcnc0ZW9Fb1Z5N3NidHdCL2YzMHdhWnk3aTd4RlM1YnAvSVdMZXZ1TjRUazZjWWpjK0lQZW1UUlZMWnMxVnYvZVBiUno5eDROZlcyTWZIeDhOS0JQanl5MzVYSzVkT0Rnbis2VGlXUEhUeW94S1ZsK2x0UkRkZWxTSmQzTCtsdXQ3dGZKeVRhWnplWU04OU5yLzNockhUNXlSS3ZXYnREYy8zMnBaNTU2d3V2M3crUExBSEI5NU1aMko4MmcvaTljdWxrcjlTNXpsOHNscDlPcFpKdE5KWW9YVjdMTkpyOTBkd1plYVhzLy9yUk5oLzg2S3JPdldTWmRQbm0wMlcxS1NrcFdpdE9wTDc1ZXJ0allPQVg0KzJlNGc5eVI0cEROWmlPb0FnQmNzeDkvL0ZIVHAwL1h3dzgvcks1ZHUycnYzcjBhTjI2Y2ZIeDgxTFZyVjYvYTJhdTVJejZyZFpLU2t1UjBPak5OVHh2YnhlbDBaaGozSkQyTHhlTDFFMWZGaXhkWG8wYU50SHIxYXMyZlA1OHVBQUZjZHlrcEtYSTRIUEx6U3gyS29tUEhqZ29PRGxiVnFwY2Y5Rml6Wm8xS2xpeXBldlhxU2JyMGdJZmRMb3ZGa3VuNGE3VmFWYlJvMFN6M1o3RllGQkxpWFk4T2hRb1YwcSsvL3FvaVJZcW9ZY09HT25ic21MWnMyYUxSbzBkbldNN0h4eWQxaUl5Q0JUVjgrSENOR1ROR1U2Wk1rZFZxVmZYcTFUTnRkOVdxVmJMYjdSbTZDalNaVE9yUm80ZFdyVnFsY3VYSzZmejU4M3JpaVNjVUZCUWtzOW1zWDMvOVZkdTNiM2YzYklUc0VWU2xNK2VUcWJKYS9lUnJOa3YvK09OaStZbzFtdm5aNTVyNDlpaVY4ZEFOUzlvWExzRGYreWVnVHA0NnJRSUY4aE5TQWYraVNkTSsxdklWYTNLMFRvKytMMlY0dlhUaEhBVUdlcjVUN3N1dnY5SDBpTmw2b20wcjllejZqRXdtays2dUdxYlJJMTdSNjJQZVZjeXg0eG82cUo4S3AzdnFLWTNkN2xDdi9rUGNyNGVOR3B0YTh6dXBEZXFSb3pFNmZ1S1VKT25FeVZONnBudGZmVDVydXV4MnUveXphZmhlN05WZHgwK2NVbzI3VXg5bDVpRmtBUGgzNU9aMkowMnpKbG5mV1BYejlpajlwMXZ2RE5NV0wvMVdpNWQrNjM1ZE5heXkzaHYzaGlScHlvUzNQRzVueVBEUjJ2LzdBYzJkTVUxQmdZRjZwbnNmVmE4YXJrRURlbnRjSGdDQXE3Vml4UXJOblR0WExWcTBVS2RPbldReW1WU2xTaFVOR2pSSTc3MzNuazZjT0tIZXZYc3JORFRydGxHNkhDTEZ4OGZyMkxGalYxdzJNVEhSdlk2bnNPcTExMTdUa1NOSHNseC82OWF0MnJwMXE4ZDVhZU9oZUt0dDI3YUtpWWxSL2ZyMXZWNEhBTHkxYmRzMlRaNDhPZFAwYjcvOU50TzBwNTkrT3NQck45OThVMlhMbHIxaHRabk5abzBmUDk3OWVzbVNKUjZYU3grV0JRUUVhUERnd2ZyNjY2OFZGaGFXYWRtNHVEaXRXTEZDa3BRdlh6NUowdHk1YzdWNTgyWk5talRKZlVOQWtTSkYxSzVkTy9kNnNiR3gycjU5T3plQTV3QkJWVG9saWhmTGN0NGZCdzhwZjNDd3FvWlZ2cXE3YW5yMGZVbUgvdnpMNDd6R3JaN01OTzNCKysvVkd5TmV6dkYrQUZ4WjJwMW9hZDNtNWNUOGhVdTBabDJreHk0NVkrUGlOZVhEQ0czWStJUDZ2ZEJkajdab21tRit6UnJWTkdYQ0dMMysxbmgxNi8xZlBkdXB2ZHEwZkVTK3ZwY1B3eGFMcjc2Yzk2a08vbmxZZzRlOW9ZK212S3NDK2ZNckxqNWVrdFNsMXdEM3NtbDNaSVFXRE5HUm96RUtDcnJ5WThUKy9sWk5mUHZ5SThqT1N5ZGQyY25xUkFzQTRKM2MzTzU0bzNLbENwbysrWjFMZDB4S3ZRZThvZ1lQUGFqMjdWcExrdDU0ZTZLQzgxMjVPNDlsSzFaclI5Uk85ZTNWVGZrdWRmM3hSTnRIOWNFbnMvUm95NmE2cTBMNUhOVUVBSUFuOGZIeG1qbHpwbjc4OFVkMTZkSkZqUnMzempDL2F0V3FHalZxbENaTm1xUWhRNGJvOGNjZlY1TW1UYkpzRzIwMm15UnA0OGFOMnJoeG85YzFwRjNJVEMvdDc0RVBQdmdnMDd5c3VyWTZlZktrUm8wYTVWWGJ2WDc5ZXNYR3hxcDU4K1lLQ1FuUnNHSERNaTNEdVIyQTZ5RXNMRXhqeG96eCtIVFVvRUdEMUt4WnMwekgzN1FIUEVxVUtIRkRhenQ1OHFSc05wdTdHOEg0UzlmVFRwNDhtV0U1bDh1bGhJU0VETk9iTm0ycVU2ZFNidzR2V2ZKeWowV0xGeS9POU1TcncrSFFoUXNYdk9wZWxlT3U5d2lxc25EazZERkpseS9rUnYyNlMzZmVVVVpIWXpMZlJSTVNFcEx0Q1hyYTB3N2VYS1RvMG1zQWp3VUNOMGhLU29va1pkbE4zcFdrZmM5dE5wdjdPNXFTa3FKVmE5ZHIxdHdGOHZYMTFVdjlYbERGOG1WMTVHaE01ZzJZVEJyNFlpOXQvR0dyUHZwMGpyNVlza3lQdFc2aFJ4bzFVSUVDK1dVeW1WU2dRSDc5ZVRqMVRqcy9pMFdGQzRXNjc4NWJ1M3lSamh5TlVaZGVBOXpqZnBqTlpwMDdmMEg1c2prRy9aT25iaWV5V2k0bkF3NERBRExLemUyT0pPM2IvNGY4TDQybm1wN1Q2WklqeFNHNzNhRktGUzhIU2NrMm0yNHJXdFQ5ZnB4TzV4VnZsdGk0K1VkTm5UNUR0ZTZ0b2VLM1hlN1M0OUVXVGJWbTNmY2E5ZFlFVFh6N0RkMVdyRWlPZno4QUFFaXBiV05rWktTKytPSUwrZnI2cW1mUG5ycnp6anM5UGdWbE1wblV2WHQzL2Z6eno1bzNiNTYrK2VZYk5XdldUQTg5OUpEeTU4K2ZZVm1yMWFyNTgrZGZseHJUTHVabTFYMlZwNjZ0MGk2TWVqb2YrK3l6enhRUUVLQldyVnJKMzk5ZmE5ZXUxYUZEaDlTOGVYT1AyLy8rKysrMWF0VXFqUnc1a3V0TkFLNUp2bno1UEFieWFZS0RnNzBLcEs3VUhhQTNYQzZYdXh0Qy8wczluTTJaTTBlN2QrK1dqNCtQZkh4ODVIQTRKQ2xEZU85eXVaU1ltS2dmZi94UjI3WnR5ekRkNFhDb1JJa1NHanMydFllanc0Y1BhODJhTmJKYXJVcE9Ubll2bTFZdklkVDFSVkNWaFI1OVgzTC9ZMDZ6Yy9lZURFODBwT25icTV2YXRtcVdhWHA2UHBmK3NFaC9rZUxBd1QvbDQrT2pFc1dMWmZwRGdjY0NnUnVqYWFNR3FocFdXWkswSTJxblRwdzg1WEhBeG45cTNQQWh0VzdaVExWcjFYU2ZLQnc1R3FNaHcwZnI5Sm0vMWJSUkE3M1FvN01tVGZ0WTB6NmFrV2xzRHBjdWpmZVJuS3lWWC8xUExabzIwb3c1bit2akdaL3BZbXlzdWo5MytYSG92Yi85TGtuYXQvOUFoaHBzTnJ2c2w0NUxOcnZkWGNQaHY0N0t6ODlQUjQ3R3lPNXdxRWpod2xtRzU4azJtNngrZnJMWlV0ZjM5RVJuaG4zYTdRb2dxQUtBcTViYjI1MEJRNGJMYXJYS3g4ZEhpWW1KU2tseEtqaGZQdmZnd282VUZLMVlrbnFSTHZIUytCckJ3WmRQVEJNVGs5d25odWs1blU3Tlg3aFlzK2N0VklYeVpWV3JaZzBOZTMyc21qVjVXQU5mZkY1bXMxbWpoZy9XZ0NIRDFmZWxvWHFwWHk4OVVPdmVhL3RsQXdCdU9jZU9IZFBZc1dQMTk5OS82NkdISHRJenp6eWpUei85VkxObXpmTDRKRkphMi9qWlo1K3BZY09HV3JCZ2dlYlBuNis0dURoMTdOZ3h3N0tuVDUrVy9kSjVWMDRVSzFZc1U3aDBMZGQ0UEYwSVhiOSt2U3dXaXg1Ly9IRkpsOE9zcko2K2lvdUwwNkZEaHpSNzltejE3TWxZa0FDTTkrZWZmMnI0OE9IWkxyZDU4Mlp0M3J3NXkvbkZpeGZYaEFrVEpFbURCdy9PTUcvSmtpVmF0R2lSSWlJaTNOTnNOcHM2ZCs2czl1M2JxMFdMRnU3cGNYRnhHUUk0bTgybUR6LzhVUG56NTlmZGQ5K3REUnMyZVB2V2NKVUlxckpndGZxcGRZdW02dDJ6UzViTG5EN3p0NTdxM0V0V0x4N3o4MlQrb2lXSzNQaURaazZmck5LbGJ1eWpqd0JTVmFwWTNuMW4rTnIxRzdYNnV3M3VPeTMrZVFLUS9xU2tjY09IVktwa2NaVXFXZHc5clhTcGt1cmUrV2tWS1Z4STFjS3JTSkpHdlB4ZnIrcTQ4NDdiTlhya3kvcnJTRXlHNzcvTDVkSXZ2KzZTSkwzL3dTY0txMUpKZlhwMmxpUzFhTmZKdlZ4c1hKeWtqTjBCcHYwOGF2aGcxYWxkSzlNK2QwVHQxSlRwbjJyMGlGZlU5Wm1PNnZCNGF5MVp0a0xmckZ5cmlHa1RkT0ZpckFZTUdhRXUvK21vaCtyV2xxUnN4NzRDQUZ4WmJtOTNWbjcxUDBtcDdVLzdaM29vclBKZGVuM1lZSS9idUhBaFZwSVVFbExBUFMweE1USFRHSzI3b3ZmcXc0aloydi83QWRXdVZWT3ZEdTZ2QUg5L25UaDVTbDk4dFZ6K1ZqLzE3ZFZOaFF1RjZyMXhvelZ5OURzYThjWTRWYTVVVVEwZnFxT2ExYXVwek8ybHZIcGZBSUJiVzRrU0pkU3hZMGNWS2xSSWxTcFZraVQxNjlmUHEzVkxseTZ0UVlNR0tTWW14dVBkLysrODg0NWlZanc4c1p5TlR6LzlWQUVCbnNlV3ZCN09uRG1qcEtRa1ZhbFN4ZjIzUkhaMzl6ZHYzbHpidG0zVGhnMGJWTE5tVGRXc1dmT0cxUWNBbnFROVFlWHI2eXV6MmF6UTBGQjE2dFJKZm41K1dZYjVNMmJNVUxseTVUeU91WmYyUkZWT254TDE4L09UdjcrL3pwOC83NTZXbkp5c1FZTUdxVjY5ZXU2eERaT1NraFFhR3FySEhudE12LzMyVzg3ZUxLNEtRVlVXekQ1bXhjYkZlKzVHNVpKejV5OUl1dm83WTVJU2t4UVNVb0NRQ2pESXdCZDdhZkNBM3BuK21OOFZ2VmR6NWkvVUw3L3VWdmx5ZCtxUlJnMnkzRWFqQnZVVUZ4OHZtODB1WDErelY4ZUQxTWJVS2J2RHJ0dUtGYzJ3LzUyNzkrajhoWXVTcEJhUE5OS1hYMy9qZnNKcTdxZVgrek12VnJTdzFpNWZKTHZkcmpZZG50T1kxMTVWamJ2RDNRUCtlakpyN2dLZE8zZEJCUXJrVjNDK0lJV0dGcFN2MmF3QWYzK1ZMbFZTUWVkU0crbUNCVU91cW9zcUFNQ1Y1Y1oySjgyZWZmdDE3dndGdFd6V1JKSVVINThncDh1VjRRbmRFNWY2Y0M5YXBMQjdXbUpTa3Z6OVUwOE9rMjAyalhwcnZIN2E5b3VzVnF0NjkreWl4eDV0N3Q1ZnIrN1BLVEF3UUUwYk5YU3ZYNlJ3SVUyWjhKYVdMUHRXOHhjdVZzU3N1YXIwMXV2WnZpY0FBTkxVcVZOSENRa0pzdHZ0TXB1OWJ4dlRMcG9XTGVxNWJVd2JlOFRiN3Y5ZWV1a2xIVDkrM09PVHhtbm5hWjY2STVSU2IvejQ1N3kwc1ZMKzZkQ2hRNUtrc21YTGVsV1hsQnBnOWVqUlF5Ky8vTEkrL2ZSVDNYWFhYVmZzdWdzQVBObTllN2NtVEpqZ0huZlBrMFdMRm1uUm9rVlp6bi9qalRkVXZueDVoWVNFcUZXclZsZmMzNHdaTTNUYmJiZGxHdk1xcDA2ZlBxM282R2lkUEhsU0hUcDBVTEZpeFhUNjlHbjMvTldyVit2aXhZc3FVS0NBdXozSW56Ky9CZzhlTEpQSlJGRDFMeUdvdW9JMTZ5SzFabDNrRGR2K2lWT25WTDdzblRkcyt3Q3V6TmMzYzVkMkgzMDZSNHVXTE5NZFpXN1g2OE1HcSs0RG1aOU0rcWUySFRwZmRRM2RuM3RhSFo5czYzNjlaTmtLVmFsOGw2TDM3Rk9qQnZYMHk2KzczY0dWcC9FNzl2NzJ1M3pOdnU1dXBiSzZnKzdIbjdacno3Nzk2djdjMHhrdU9oNkpPYVppUlJrWEJBRCtEYm14M1Vtell2VTZGYit0bU82OTUyN1o3WGIxZkhHUWF0MWJRLzE3OTNBdjg5ZVJHSmxNSnBVdW1YcVRsY1Boa01OeCtTNUdxNStmdWo3emxBSURBdFNqeTM4OHRpOVBkM2hjKy9iL2thRk44L1UxNjhuSEhsV3I1azEwNE9DZnFsS3A0bFcvUHdEQXJhbDc5KzVYdlc3SGpoM1Z1blhyVE5PenVoQTdkZXBVQlFZR3FtdlhyaDduZXpvblN4c2plTkNnUVI3WDJiRmpoM2JzMk9GeFh0cDRsMmwrL3ozMVJzWnk1Y3A1WEQ0cnhZc1hWN05temJSOCtYTE5uajFiZmZyMHlkSDZBRkNpUkFsMTdkclZZMWZtaHc0ZDB0S2xTMld4V05TdFc3ZE1UenFsdnpuZ1JuRzVYUHI3Nzc5MTVNZ1JIVHAwU0QvOTlKTWtxWC8vL2pLYnphcGV2Ym9rNlk0Nzd0QytmZnNrU1dmUG50VlhYMzJsOFBCd3RXelpNc1AyR0lQcTMwVlFkUVh0V3Jmd3F1cy9iNlQ5VVpJbTJXWlR6TEVUSHJ2bmtqTC9JUUxnK3RpMy93L1piRGI1K3ZyS1UzTnovR1RxWFdzRFgzeGVKa2w3OSsxM3ozTXB0WS9hMjB1VlZHaG9RZmYwMlo5TWtaL0ZJclBaTExPUGoyUXk2Y0RCUTNwci9Qc2ErY3BBbGJtOWRJWjlPSjFPdVp4TzJleDJCUVZlSG9EKzl3TUh0WG5MVCtyVHM0dWk5K3hUUUlDL1BwcnlybzdHSE5QSE16NlRKSDN4MVhMRng4ZnJ1YWM3U0pJMmIvbEpEOXgvcjVxMTdhZ3A0OGVvc29lTGUwNm5VeEd6NWlrMHRLQWVhMzE1Y0YySEkwWDdmdnRkRDlhK0w2ZS9SZ0NBbDNKenU1UG1ZbXlzTm16Y3JHN1Bwblp6WWJGWVZML2VBL3BpeVhLMWFmbUk3aWh6dXlScDk1NTlLbk43YVFVRnBXNGpJVEZSVXNadVlzdVh1MVBQZDN0V0lRVXVEMGkvZTg4KytmcjZxbExGOG9xWU5VOUx2MW1sV1IrL3J5S0ZDNlcrVDVkTHE3N2JvRklsaWl1OFNpWHZmN2tBQUZ6eTNudnZ5V0t4Wk9oZTkvRGh3NW82ZGFvR0RCaWdraVV6OWhqaGREcmxjcmxrdDl0ejNFM2Z6cDA3VmF4WXNSeXRrOWE5cjZlbnN6cDE2cVE2ZGVwa0NvNk9IVHVtUVlNR1pSb25Lem82V2lhVFNSVXFWTWhSRFpMVXRtMWJIVHg0MEdNd0J3RFpDUTBOVmIxNjlUek8yN1Jway96OS9XVzMyN1YzNzE0OS8venovM0oxMHVUSms5M2hsSStQandJdm5mdTgrdXFycWxDaGdqczhDdzhQVjJSa3BJNGRPNmFJaUFpWlRDYjE3Tm1UWU1wZ0JGVlg0RzNYZjk2dzJXd1pYa2R1L0VFT2gwTzE3cTNoMWZJQXJvOFBJMllyZXMrK2JKZnJOMmhZbHZPR0RSbWdoZy9WY2I4dVdmeTJEUFBQbmIrZ2lWT21LejQrUVJjdVhGU0IvTUZLU1VuUnlqWHIxZUtSUmxrMmZIYTdRNFZDQzZySncvVTE5YU1aa2p6ZnZiRnc4VEk5MnJ5cGdvUHphZTJHalhwbDRJdjZic1BHTE8vNFc3RjZuZjc4NjRqNnZkQTl3eDB0UDJ6OVdiRng4UVJWQUhBRDVlWjJKODI4LzMycHdJQUF0WGlra2FUVTRLaCszUWUwYVBFeVRZK1lvN2RIRDVmZGJ0ZlBPNkxVTkYyM2hJbUpTWktVcVl1amVRdSsxSWJ2ZjlEVWlXTlZxbVJ4RFhwMWxBcUdGTkRuczZhci9lTnQ5Tlh5bFpxMzRFc042Sk02bUh0Y2ZJSm16MTBnazhta2o2YU16L0RrTHdBQTN2aG5jSFRod2dWOThza25Ta3hNMU1XTEYxV3BVaVdscEtRb01qSlNEUnMyOU9waXBLZHUxUk1URXhVZkg2OVNwYkllU3pFbEpVVm1jOGFucUY5KytXVTVIQTR2MzAycVlzV0thZkxreWU0THJWTHFuZjkvL3ZtblNwVXFsV0c2dHdJREF6VjgrUEFjcndjQVY3Smx5eFp0Mzc1ZDdkcTFrOWxzMXFKRml4UWNIS3hPblRwbHYvSjFWS05HRFFVRkJlbnV1KzlXZUhpNFZxMWFwVVdMRmlrOFBEekRjalZyMWxSZ1lLQmVmLzExeGNmSGErREFnU3BjdUhBV1c4Vy9oYURxQ3E1bjEzL2RudTJrK0lRRVNkS1p2ODhxWXZaOGxibTlsTUlxMzZXOXYvMnV0OGUvcnc1UHRGR3pKZy9yMjhYenIzcmNLd0JYOXVMelhXVjNPRkxIOVRCbC9wNHRXUHkxMW0zWXBJL2VmemZUUEtmTHFlUmttMHFWS0o1cFhwcll1SGk5TXZKTlhZeU4wOXR2RE5QZFZjTWtTU3ZYck5kN1V6L1NiNzhmMEgvN2VyNUxvMHFsaXZwZzBqajNuZXJ1L1RwVFQ1QzI3WWpTd2krL2xzMW0wK3o1QzFYdXpqdVVMekJROTk1enR5VFBYVXJGeHNacHhwejV1cTFZVWJWNDVIS2Z2c25KeVpyNTJlY3FVYnlZYXQrWDlVQzYzMi8rVVNFRjhxdHFXR1h1TEFHQXE1Q2IyeDFKV3J2K2V5MWUrcTFLRkw5TnI0MFpyMU9uVCt2RXlWT3kyVkx2M3Q3Mnk2L2F1WHVQRGg4NXF0allPRFZ0ZEhrZzQ4U2t0S0FxWTdjZTIzL1pxWHo1Z2xTeVJHcWc1dWRuY1kvelVUQ2tnTnEzZTFRVnlsL3VyaWc0WDVDR0RSbWdsNGErcmdtVFA5RHJ3d1puK1g0QkFNaE9mSHk4M243N2JjWEZ4ZW5sbDE5V2xTcFZKRW1Sa1pHS2lJalF3WU1IMWExYnQyelBieEl2UFRtYzNrOC8vU1NYeTZVcVZhckk1WElwUGo0KzAxaFBzYkd4Q2drSnlUQ3RZTUdDeWltejJhd2lSVEoybzV1Y25LejY5ZXZuK0lMcTZ0V3JWYmR1M2FzS3R3RGdTclp2MzY3cDA2ZXJmUG55YXRPbWpYeDlmWFg0OEdFdFg3NWNNVEV4NnRHalI2Wmo0bzFTdjM1OTFhOWZQOXZsZkh4OFZLcFVLZTNmdjE4ZE9uUlF6WnFwMThWY0xoZlh2Z3hFVUhVRjE3UHJ2N1FucC9idC8wTnZqbnRQOGZFSmVtUDRFSmxNSnFXa3BDZ2twSUFtVHZsSVM1YXQwSXU5dXFsYWVKWHI4aDRBWkZTKzNKWEhoUXZKbjlwVlVibXlkK1I0MitmT1g5RFExOGJvNzdQbk5ISHNxQXo3YXZGSUkrMzk3WGQ5dTJxdFRDWnBRQi9QRncxREMyWnV2UGZ0LzBPU05QUzF0L1RVazQ4cElNQmZWcXRWcytjdlZKK2VYZHpiTVYyNkFKcStZZjB3WXJZdVhJeFY3NTVkM0VHVzNXN1hXKysrcjZNeHgvWG15RmN5M2UyWDNvOC9iZGZxN3pabzlpZFRNdDNCRHdESVhtNXZkeXkrdnFsM2pMdGNDZ29NVVAyNkQ2aDBxWks2dlZSSitaaDlOR0RJQ08zWnQxOEx2MXlxbWpXcXFkeWRsK3U4L0VUVjVhQnE5NTU5T243aXBEci9wNE43Zjc1bVgvbjRYTjUzbDJlZWN2KzhiTVZxbmZuN3JOcTBiS1kyTFIvUjRxWGZhdm1LTldyVnZFbU9meDhBQUZ5NGNFSGp4bzNUdVhQbk5HTEVDTjF4eHgzdWVRMGJOdFFmZi95aGRldldTVksyWWRYZ3dZTXpkTHQzN3R3NUxWeTRVRVdLRkZIdDJyVzFiZHMyVFowNlZmZmZmNythTm0ycUNSTW0zTEQzbGFaNDhlTHEyYk5uanRaeE9wMmFOMitlVnE1Y3FZa1RKOTZneWdEY2FoSVNFdlRsbDE5cTVjcVZxbENoZ2dZUEh1enU2YWR2Mzc3NjhNTVB0V1hMRmcwY09GQk5talJSNDhhTk00WHZSdmp0dDk4VUVSR2hVNmRPeWMvUFQxRlJVV3JSb29Vc0Zvc2lJeU8xZi85K2RlellVZm56NTg5K1k3aXVDS3F5NEpMTDY2Ny9YTXI4T0hoNkRvZERVYnVpdFdMVmQvcCs4NDhxV0RCRTc3dzVRcFVxbHBja2hWZXBwTW52dnFsTlczN1M5SWpaR3ZqS2EycmFxSUZlNk5HWnJrK0FmNW5UUS9jTzN0aTZiWWNtVGYxWUpwTko3NzQ1VWtXS0ZOTFpjK2VWbkp5czVPUmtKU1lscThGREQrcVhYM2ZwbTVWclpUYWIxZThGendQK3BuVXhrZllrMVMrLzdwTFZhdFhRbDE1VTNRZnZsOHZsMHV0anhpdThjaVU5WEwrdWU3MjBrNnhlL1libzFjSDlWZWIyVXFyN1FDMWR1SGpSdmR6K1B3NXE4clJQOU52dmY2amJjNTEwLzMzM3VOZTNYcnJiL2ZjREI1V2NYRmRKU2NuYSs5dCszVjY2SkNFVkFOd2dScmM3OWVyVTF2eVpINnBvRWM5M1puOFdNVTBqUjQ5VHNzMldhZjAvRGh5U0pPVUx1dnozNnVlTGxzaGlzYWhsczh0Qms1K2ZSWEZ4OFlxUFQ4Z1Fhc1VuSkdqNWlqVTZlT2l3SG1uVVVNODkzVUV4eDA5a2FKc0FBUEJXVkZTVUlpSWk1T1BqbzJIRGhxbFFvVUk2Zi82OGJEYWJ1MzJzWGJ1MmR1L2VyWFhyMXNsc05xdExsNnh2VGs2N29PcHl1UlFWRmFXWk0yY3FNVEZSdzRZTms4VmlVWUVDQlhUZmZmZnBwNTkrMHFaTm0xUzJiRm0xYU5GQ3RXdlg5cnFYbkxUeHlmODVybmxPcFowTHhzVEVaQnFQS3lvcVNuYTdYWlVxTVE0a2dHdDMvUGh4UlVaR2F0MjZkVXBJU0ZDclZxM1V2bjM3RERkQisvcjY2c1VYWDFUNTh1VzFZTUVDTFZ1MlRNdVdMZE9kZDk2cFRwMDZLU3dzTE12dHg4WEZ5ZGZYVnhjdlhwVGtlVWdNYjUwOGVkSzkvdDY5ZS9YdHQ5OXErL2J0S2xXcWxFYVBIcTJqUjQ5cTJyUnBHamR1blByMjdhdjkrL2RydzRZTmF0T21UWWFnS3UwWW5aTW5yaTVjOEg3SUlLUWlxTXBDU2txSzExMy9wVGhTUEU2L0dCdXJVVzlOMEw3OWZ5ZzVPVmtCL3Y1NnN0MmplcnI5NDVtNjlwS2t1Zy9VMHIwMTd0YkhNei9UMG05VzZaZGZkK21UYVJNeW5Qd0R1UDRPL25sWTZ6WnNrdFBsMVBlYnRuanNRdTlLNHVMajljWmJFNVI4YVd5NUhuMWZrcFRhbUFiNCsrdi83TjExZUZQWEd3ZndiNlJOTFRXYzB1RU1kK2x3S1RhZ01HekEyQmp1QTRxN3V4VVpGQ2d3aGc4Wjdxem9Cb3hCZ1FIRDRVZXBZQVdxU1pQYzN4OGhsNGFrMEFJbFNmUDlQQS9QVTVMY201UGNrM3Z1UGU4NTczRnhjWWFycXd0Y25KM2hrenNYbkoyY3NHdnZRYmk1dXFMTEQrMU45cWQrUFdyUGtNTjhVTDhlQ0dqU0VNV0xGb0VnQ0ZpeTRoYzhmdklVYzJkTUVMZVJ5V1RZcy84UWN1WE1nYnYzSDhEZFhRa0FxT3BYU1Z5REt1U1g5ZGkwZFFlY25ad3daRUJ2TktwZjEraDlYVjFkVUx0R1ZlelpmeGk3OXgwQ29POThIRGJJZUZGZklpTDZPTmJVN2tpbDBsU0RWQW1KaVpneWN4NnVYcitCNFlIOTRQTTZCZUhVV1VHNGZmYyt3aDlGd052YkM0VUxGZ0FBcU5ScTVNcVpBMTgzekE0dlR3OXhQM2w4Y2lQczhyOW8vbTBucys5VHYyNU41TTZsWDF0azZ2aVI2Zm91aUlpSUFQM0kvcUNnSUhHOTcrSERod1BRdDQwS2hRSXVMaTV3ZG5hR3M3TXpjdWJNQ1Njbkp4dytmQmd1TGk3NDl0dHZqZloxNzk0OVJFVkY0ZG16WndnUEQ4ZlZxMWZ4N05rekZDcFVDQ05HakVEdTNMa0JBRVdLRkVHUklrV1FrSkNBbzBlUFlzK2VQVmk4ZURHMmJObUNiNzc1QmpWcjFueHZ1WlBmdXZmN1VENCtQcmh4NHdhR0RrMDlmVzcxNnRWVGZZNklLQzN1MzcrUGlSTW5RcVZTb1d6WnNtamZ2ajE4ZlgxVGZYM2p4bzFSdVhKbC9QNzc3emg1OGlUVWFqV0tGQ255enZjNGQrNGNRa0pDeFA5L3lNeW0rZlBuNDlxMWE0aVBqMGYrL1BraENBS09IVHVHc0xBd05HdldESzFidDRhRGd3TysrT0lMcU5WcXJGeTVFdjM3OTRkV3EwWHAwcVZOMWowMEJLcTBXaTNrY3JrNHlNQ2N4WXNYSXl3c0RBa0pDVkFxbGVrdXV6MWpvQ29WYXJYNnZhbi9uaitQUWJlK2cxTjkzbDJwUktrU3hlQWdsNk5tOWE5UXUyWlZ1RGc3di9OOW5ad1UrS2wzTjVRcFdSeVBuejVqa0lyb004aVRPemYySGp5QzJOZzRlSHA2NFB0MmJkSzF2WnVyS3diLzFCc0FrRDE3Vm5oNWVzQmRxWVNibTZ2WmtSWkpTU29NSFQwUnhZdW0zamgvOTIxTE1kaWtVQ2pFMTE2OGRBVlJVWTh4YThwWW8vUEo5KzFiNDBqb0NXaTFPclFNK05xb2c5Q2dkWXVtVUtuVmFOc3lBTm15WmpIN3ZtT0dEOEt3UWYzd0tqWVdFb2tFM2w2ZXpNOUxSUFNKV1dPN1kwNXNiQndBb0czTEFOU3YreWJYZSttU3hSRVJHWTJXQVYrajJkY040ZWlvVC9HaGNIUkV2NTVkVFBZemFld3cvSFBoRW1MajRrMmVVN3E1d3E5eTZtc2xFaEVScFlXTGl3dTZkKzhPQU1pYU5TczhQRHpnNXVZR1YxZnpiYU5LcGNMVXFWUE5kcGkrZlBrU2l4WXRBcUMvRnl0VHBneTZkT21Dc21YTG10MlhpNHNMbWpWcmh2cjE2MlBQbmozWXUzY3ZidDI2bGFaQVZVSkNBckptelFyWGorejdhZGV1SGJ5OHZCQWZiOXJXQWtEQmdnWEZ0YnFJaUQ1VXZuejU4Tk5QUDhITHk4c290ZXE3Wk1tU0JkMjZkVVA3OXUwUkZ4Y25wZ2RNVGVuU3BhRlVLdUhwNllsOCtmTGg2NisvVG5jNUsxYXNpSmlZR0pRdFd4YisvdjZRU0NUbzBxVUxBZ0lDVEdhZDFxNWRHL256NThlZVBYdnc2dFVyZE9saWVqOWpHQVNSbkp3TXVWd09tVXhtc2o2aFFaVXFWZkRvMFNNVUtGQUFkZXJVU1hmWjdabEVFRDR3MzRpRitUZDljME4vWk0rV1Q3Ny9oK0VSVUxxNXd0Tk1YNGpzM2dBQUlBQkpSRUZVWjY4dHkranZqU2dqZkk1NisrVHBNemc1T1gyMmRKdjJ0a0FqenoxRVpFdlk3cnloMVdvaGxVcHRyczFpdTBORVpOMVN0aXVXNnBaS3JXMFVCQUVIRHg1RWdRSUZVS0JBQWNqbDZSdmovZUxGQ3pnNk9zTEZ4VFNUVG1aaURjZVFpTjZQdjFYYlo4dkhVSktPRzBuT3FFcUZiNTdjbGk0Q0VYMUdxYzB3eWlpMjF1RkhSRVNmbHEyME95bHp6Uk1SRVdVbXFiV05Fb2tFalJvMSt1RDllbnA2ZnZDMlJFUkU5aXB0cXpzU0VSRVJFUkVSRVJFUkVSRVJmV0lNVkJFUkVSRVJFUkVSRVJFUkVaRkYyR3lneXRuSlNmdzdJVEhSZ2lXeEhTbS9wNVRmSDVHMTQrL2R0dkhjUTBTMmh1Mk9iV083UTBSay9WSXVRaDhiRzJ2Qmt0Q0hTSG5NVWg1TElySStQTi9hTm5zNjM5cHNvQ3ByVm0veDd3Y1BIbHF3SkxZajVmZVU4dnNqc25iOHZkczJubnVJeU5hdzNiRnRiSGVJaUt5Zmo0K1ArUGZWcTFjdFdCTDZFQ21QV2NwalNVVFdoK2RiMjJaUDUxdWJEVlNWS2xGTS9Idi80VkFMbHNSMnBQeWVTcFVvYnNHU0VLVVBmKysyamVjZUlySTFiSGRzRzlzZElpTHJWNk5HRGZIdlZhdFdXYkFrOUNGU0hyT2FOV3Rhc0NSRTlENDgzOW8yZXpyZjJteWdxbGIxcXVMZit3OGRSZGpsZnkxWUd1c1hkdmxmN0Q5MFZQeC9yZXBmV2JBMFJPbkQzN3Z0NHJtSGlHd1IyeDNieFhhSGlNZzJ0RzNiVnZ3N0pDUUVvYUVjR0dJclFrTkRFUklTSXY2L1RaczJGaXdORWIwUHo3ZTJ5OTdPdHpZYnFDcGZ0cFE0MmxVUUJFeWZzNUNkQ0trSXUvd3ZwczlaQ0VFUUFBQ2xTeFpIK2JLbExGd3FvclRqNzkwMjhkeERSTGFLN1k1dFlydERSR1E3L1AzOXhWSCtnaUNnWThlTzdEeTFBYUdob2VqWXNhUFkxdGFzV1JQKy92NFdMaFVSdlF2UHQ3YkpIcyszRXNId2FXMVErS05JOUFzY2liajRlQUNBUkNKQjR3YjEwTGgrSGVUTjZ3c1haMmNMbDlCeUVoSVQ4ZURCUSt3L0hJcjloNDZLbFZycDVvcEZjNmNqajA4dUM1ZVFLSDM0ZTdjTlBQY1FVV2JCZHNjMnNOMGhJckpkTjIvZVJKVXFWZkRpeFFzQStyYTJXN2R1Nk5LbEMwcVVLQUdsVW1uaEVoSUF4TWJHNHVyVnExaTFhaFZDUWtMRXR0Ykx5d3RuenB4QmtTSkZMRnhDSW5vZm5tOXRRMlk4MzBva0VrbWFYMnZMZ1NvQXVITDFPc1pPbWlsMklsRHFsRzZ1bURSMnVORzZDMFMyaEw5MzI4UnpEeEhaS3JZN3RvbnREaEdSN1RoNThpUUNBZ0xFemxPeURWNWVYdGk1YzZmUjJqZEVaTjE0dnJWTnRuNitUVStneW1aVC94bVVLbEVNaStkTjU0M29lNVFxVVF5TDV2SjdJdHVXMlgvdkwyS2U0ZTZ0YTVZdXhpZkZjdzhSMlRLMk83YUg3UTRSa1cycFVhTUd6cDQ5YTdNZGNQYW9SbzBhT0hQbURJOFprWTNoK2RiMjJOdjUxdVpuVkJrSWdvQUxZVmR3L05SZnVITDFHcDQrZlk3RXBDUkxGOHRpbkoyY2tEV3JOMHFWS0k1YTFiOUMrYktsa0k0QUpwRlZ5NHkvZDdWYWpaT0hkd0VBbE80ZXFGeWp2b1ZMOUdGNDdpR2l6SWp0anZWaXUwTkVsRGtJZ29BalI0NWd5NVl0T0hIaUJCNDllb1M0dURoTEYrdWpWQ3hYRG1WS0ZjUEtYemRZdWlnZnhjM05EVDQrUHFoWnN5YmF0R2tEZjM5L3RyVkVOaXd6bm05TEZpK0s4RWVSZVBIeXBhV0w4bEV5NC9uV3JsTC9FUkZsQm9HQmdaZy9mejRBUUM2WEl6azUyY0lsSWlLaXpJenREaEVSVWNZYU4zSW9FaE1TTUh2Qno1WXVDaEZScGpaMFFGODBhTndFOVJ0OWJlbWkwRnZzS3ZVZkVWRm1vRmFyTFYwRUlpS3lJMngzaUlpSU1oYkhoUk1SZlQ0ODU5bytCcXFJaUlpSWlJaUlpSWlJaUlqSUloaW9JaUlpSWlJaUlpSWlJaUlpSW90Z29JcUlpSWlJaUlpSWlJaUlpSWdzZ29FcUlpSWlJaUlpSWlJaUlpSWlzZ2dHcW9pSWlJaUlpSWlJaUlpSWlNZ2lHS2dpSWlJaUlpSWlJaUlpSWlJaWkyQ2dpb2lJaUlpSWlJaUlpSWlJaUN5Q2dTb2lJaUlpSWlJaUlpSWlJaUt5Q0FhcWlJaUlpSWlJaUlpSWlJaUl5Q0lZcUNJaUlpSWlJaUlpSWlJaUlpS0xZS0NLaUlpSWlJaUlpSWlJaUlpSUxJS0JLaUlpSWlJaUlpSWlJaUlpSXJJSUJxcUlpSWlJaUlpSWlJaUlpSWpJSWhpb0lpSWlJaUlpSWlJaUlpSWlJb3Rnb0lxSWlJaUlpSWlJaUlpSWlJZ3Nnb0VxSWlJaUlpSWlJaUlpSWlJaXNnZ0dxb2lJaUlpSWlJaUlpSWlJaU1naUdLZ2lJaUlpSWlJaUlpSWlJaUlpaTJDZ2lvaUlpSWlJaUlpSWlJaUlpQ3lDZ1NvaUlpSWlJaUlpSWlJaUlpS3lDQWFxaUlpSWlJaUlpSWlJaUlpSXlDSVlxQ0lpSWlJaUlpSWlJaUlpSWlLTFlLQ0tpSWlJaUlpSWlJaUlpSWlJTElLQktpSWlJaUlpSWlJaUlpSWlJcklJQnFxSWlJaUlpSWlJaUlpSWlJaklJaGlvSWlJaUlpSWlJaUlpSWlJaUlvdGdvSXFJaUlpSWlJaUlpSWlJaUlnc2dvRXFJaUlpSWlJaUlpSWlJaUlpc2dnR3FvaUlpSWlJaUlpSWlJaUlpTWdpR0tnaUlpSWlJaUlpSWlJaUlpSWlpMkNnaW9pSWlJaUlpSWlJaUlpSWlDeUNnU29pSWlJaUlpSWlJaUlpSWlLeUNMbWxDMEJrNzhMQ3d2RGl4UXRMRjRNczdQYnQyK0xmR28wR3g0NGRzMXhoeUdxVUxWc1ducDZlbGk0R1pUSnNkd2hndTBQbXNkMGhJaUlpSWlKTGtBaUNJRmk2RUVUMnJIYnQyamgrL0xpbGkwRkVWaWcwTkJTMWE5ZTJkREVvazJHN1EwU3BZYnRER2VYUS9yMldMZ0paZ1pqbnovSDgrVE5MRitPenVYdjdGZ0NnUUtIQ0ZpNko5ZkQyemdJdmIyOUxGNE0rczRLRmk2QWdmd2VVZ1lZTzZJdjZqYjVHZzhaTkxGMFVlb3RFSXBHazliV2NVVVZFUkVSRVJFUkVHZWJ3Z1gyV0xnS1J4UmdDVmdUY0JiOExlOFZBRlJHOUR3TlZSRmFtVnExYWxpNENXVUJrWkNSdTNyd0pBRkFvRlBEejg3TndpY2hTT05PRlBqZTJPL2FKN1E0WnNOMmh6NFVqbmVuUS9yMDRmR0FmWmkvNDJkSkZJUXZnakFmN05IUkFYMHNYZ1loc0JBTlZSRmFFNlZiczE3Rmp4MUNuVGgwQWdKK2ZIOWNLc1dOTXkwYWZFOXNkKzhWMmh3elk3aEFSRVJFUmthVkpMVjBBSWlJaUlpSWlJaUlpSWlJaXNrOE1WQkVSRVJFUkVSRVJFUkVSRVpGRk1GQkZSRVJFUkVSRVJFUkVSRVJFRnNGQUZSRVJFUkVSRVJFUkVSRVJFVmtFQTFWRVJFUkVSRVJFUkVSRVJFUmtFUXhVRVJFUkVSRVJFUkVSRVJFUmtVVXdVRVZFUkVSRVJFUkVSRVJFUkVRV3dVQVZFUkVSRVJFUkVSRVJFUkVSV1FRRFZVUkVSRVJFUkVSRVJFUkVSR1FSREZRUkVSRVJFUkVSRVJFUkVSR1JSVEJRUlVSRVJFUkVSRVJFUkVSRVJCYkJRQlVSRVJFUkVSRVJFUkVSRVJGWkJBTlZSRVJFUkVSRVJFUkVSRVJFWkJFTVZCRVJFUkVSRVJGUmhwSklKSll1QWxrWTZ3Q3hEdGduSG5mNkhGalBiQjhEVlVRV1ZxOWVQUUJBenB3NVVhSkVDUXVYaGl5bFJJa1M4UGIyQmdEVXFsWEx3cVVoUytJNWdUSWE2eGdCYkhmb0RaNFQ2SE5vMjZFanlsZXNiT2xpa0lXVnIxZ1piVHQwdEhReHlFSjRIckJQUE83ME9iQ2VaUTRTUVJBRVN4ZUN5TjdkdTNjUHVYUG5oa0toc0hSUnlJS2VQSG1DQnc4ZW9FS0ZDaHdKWXVkNFRxQ014anBHQU5zZGVvUG5CQ0lpSWlJaSt0UWs2YmpSWktDS2lJaUlpSWlJaUlpSWlJaUlQcG4wQktxWStvK0lpSWlJaUlpSWlJaUlpSWdzZ29FcUlpSWlJaUlpSWlJaUlpSWlzZ2dHcW9pSWlJaUlpSWlJaUlpSWlNZ2k1Sll1QU5ISEVBUUJGOEt1NFBpcFAzSGw2blU4ZmZvY2lVbEpsaTZXWFhCMmNrTFdyTjRvVmFJWWFsV3ZpdkpsUzFsc0lYYldBOHV4cG5vQXNDNVlrclhWaFl6Q09tWTUxbFRIV0E4c3g1cnFBY0M2WUVuV1ZoYytsYzZkTzF1NkNKUU9xMWV2enBEOXNoN1lsb3lxQndEcmdyWGpPY0ErWmVSdi9uTmcvYkl0dGw3ZjBvT0JLckpaNFk4aU1YZmhVbHk1ZXQzU1JiRkxpVWxKZUJnZWdZZmhFZGgzOENoS2xTaUd3VC8xUmg2ZlhKKzFIS3dIbG1VdDlRQmdYYkEwYTZvTEdZVjF6TEtzcFk2eEhsaVd0ZFFEZ0hYQjBxeXBMaEFSWlNSNzZxUzBKUm5kMmMvamJwMFk1Q0hLT0V6OVJ6YnB5dFhyNkJjNGtoMERWc1FTeDRUMXdQcFk2cGl3TGxpZnpIWk1NdHZueVF6WTdoREFkb2ZlNERFaElpSWlJckpkbkZGRk5pZjhVU1RHVHBxSnVQaDRBSUJFSWtIakJ2WFF1SDRkNU0zckN4ZG5ad3VYMEQ0a0pDYml3WU9IMkg4NEZQc1BIWVVnQ0lpTGo4ZllTVE94ZU43MERCL055bnBnSFN4ZER3RFdCV3RoRFhVaG83Q09XUWRMMXpIV0ErdGc2WG9Bc0M1WUMydW9DeG1ObyttdDArY2VUYzk2WUowNHE0S0lNZ08yTWRiSlh0c1lCcXJJcGdpQ2dMa0xsNG9kQTFtOHZUQnl5RThvVzdxa2hVdG1mMXljblZHc2FCRVVLMW9FZFd0VncvUTVDL0hzZVF6aTR1TXhkK0ZTekpzeE1jUFdDV0E5c0I2V3JBY0E2NEkxc1hSZHlDaXNZOWFEN1E0QmxqL1hzQzVZRDB2WEJTSWlJaUlpK25TWStvOXN5b1d3SzJJNkQ0bEVnbEZEQjdCandBcVVMVjBTSTRmOEpIWUdYTGw2SFJmQ3JtVFkrN0VlV0tmUFhROEExZ1ZyWlltNmtGRll4NndUMngwQzJPN1FHNW1wM1NFaUlpSWlza2NNVkpGTk9YN3FUL0h2eGczcW9VeXBFaFlzRGFWVXRuUkpORzVRVC96LzhWTi9aZGg3c1I1WXI4OVpEL1Q3WjEyd1ZwKzdMbVFVMWpIcnhYYUhBTFk3OUVabWFYZUlpSWlJaU93UkExVmtVMUl1anR5NGZoMExsb1RNU1hsTXJseTlsbUh2dzNwZzNUNVhQZER2bjNYQm1uM091cEJSV01lc0c5c2RBdGp1MEJ1Wm9kMGhJaUlpSXJKSERGU1JUWG42OUxuNGQ5Njh2aFlzQ1ptVDhwaWtQRmFmR3V1QmRmdGM5ZUR0L2JNdVdKL1BXUmN5Q3V1WWRXTzdRd0RiSFhvak03UTdSRVJFUkVUMmlJRXFzaW1KU1VuaTN5N096aFlzQ1ptVDhwaWtQRmFmR3V1QmRmdGM5ZUR0L2JNdVdKL1BXUmN5Q3V1WWRXTzdRd0RiSFhvak03UTdSRVJFUkVUMmlJRXFJaUlpSWlJaUlpSWlJaUlpc2dnR3FvaUlpSWlJaUlpSWlJaUlpTWdpR0tnaUlpSWlJaUlpSWlJaUlpSWlpMkNnaW9pSWlJaUlpSWlJaUlpSWlDeUNnU29pSWlJaUlpSWlJaUlpSWlLeUNBYXFpSWlJaUlpSWlJaUlNaW10Vm12MmNaVktoYjE3OXlJcUtpck4reElFQVk4ZVBZSmFyWDduNjNRNkhaS1RrOU5Wemc5MTZkSWxUSnMyRFRxZFRud3NOallXTTJmT3hNT0hEd0VBMGRIUkVBVGhzNVNIekJNRUFTcVZLbDMvZU15STdJZmMwZ1Vnc2hWSlNTbzRPU2tzWFF5eU1OWURNbUJkb0l6R09rWkVSRVJFbjBKd2NEQ1NrNVB4L2ZmZkkwdVdMT0xqQnc0Y3dKNDllMUNnUUFHNHVibVpiT2ZrNUFTNTNManJVS3ZWWXN5WU1aZzBhUko4ZlgxVGZjOVRwMDVoOWVyVldMWnNHUndkSFFFQUdvMEdOMi9laElPREE2VFN0SStkRndRQkdvMEdTcVVTUGo0KzRyNEFRQ2FUSVRFeEViZHUzWUpVS29VZ0NFaE9Ub2Fqb3lQKysrOC9xTlZxeE1iR1l1TEVpYWhhdFNvNmR1eVk1dmUxWlVsSlNYQjBkQlMvWjBFUUlKRklFQkVSQWJsY251cjNyOVBwb0ZhcmtTZFBIdkV4alVhRDd0MjdwK3Y5NTgyYkJ5OHZMNlBIN3QrL2owbVRKcVZyUHhNbVRFRGV2SGxOSG8rUGo4Zno1ODhoazhrZ2tVaFMzZDVRSDh6dGc0aXNDd05WWlBmT1g3eUVVaVdLUWZINnd1bVA0NmV3LzlBZm1ENXhsTkVGMmJncHMrQ2JKemY2OStxYTVuMC9mZlljbmg3dUpoZDI3M01rOUFUVWFqVytidWh2OHR5VzMzZkR5OU1EL25WcXBtdWZqeUlpc1hqWktyUU1hSUpLRmNxbWExdDdZSTMxSUtYNCtBVHMzbmNJWHhZcGhISmxTcVo1TzBFUWNPdk9QZngxOW05SXBUSjgzNzcxQjVmQlhsaGpYUWhac3g3Vi9DcWoySmVGMDdWZFNsSFJqN0gvMEZFRU5HbUVMTjV2YmhoT256bUh5S2pIYU9oZkIwbzMxdy9lUDZXZE5kYXg4eGZDc08vZ1VZd2RFZmpPRzczd1I1RTRmeUVNZnBVcklHZU83T0xqZ2lCZythcTFFQVFCdmJwMUFxQWZvWnZlVGdoNzkvVFpjeHc3K1NjQ3ZtNElSMGVIZEczNzE3bnoyTFgzSU5xMytRYWxTeGJQb0JLbXpkTm56eUdYeWVEcDZTRStkdXZPWGJnNE84TW5keTRMbHN6NkdEcU5ERzdkdVFzSEJ3Zkkzdkc3a1Vpa3lPTmorajFldVhvZFgvam1nWWU3TWtQS0p3Z0N6dno5RDV3VVRtbStGcmw1Nnc1OGZYM2c3T1FFQURqNzl3Vk1uamtQczZhTVEvR2lSVDVaT1NsdE5Cb05uajU5aXB3NWMzNnlmY2JFeEVDcFZIN1VkVzVLang0OUVqdWgzMGNRQkR4NDhBQmhZV0dRU0NSbzNyejVKeWxEWm1ldDlVQVFCRXlZTUFGTm1qUkI1Y3FWUDBtNW5qOS9qcU5IajZKZXZYcnc5dmIrSlB1MFZRRUJBZmpsbDE4d2V2Um9kT2pRQVRWcjFzVHQyN2V4ZS9kdWFMVmF6Sm8xeTJRYnFWU0tHVE5tSUZ1MmJCQUVBYXRXclVLRkNoVlF0cXkrUDBFdWwrUEZpeGRZdjM0OU9uVG9nRnUzYmlFaElRRzFhOWNHQURFNDVlRHc1cG9tUGo0ZXMyZlAvdURQVWJ0MmJYVHFwTC9XL09PUFA3Qng0MGFqNXp0MzdpeitIUklTQW9sRUFxbFVDcVZTaWQ2OWV5TW9LQWpGaWhWRGhRb1ZQcmdNdHFKMzc5NG1qd1VGQldIdTNMbElURXlFVENZREFNVEZ4VUV1bDhQcGRWdHRDRlN0V0xGQzNFNHVsME1pa2FCWnMyYW9VYVBHTzkvMzlPblQyTEZqaDlGeFQ3a2ZRQi9FU292QXdFQ3ord0dBNjlldlkvbnk1V2tLVktuVmFxeGN1VEpONzBrWjQ4Q0JBL0R6ODRPbnArYzdYM2Y3OW0zODhjY2ZhTnUycmNscmI5KytqVk9uVHNIZjM5OG9rSnFTV3EwMkNjUWFybWNmUDM0TWlVUmlVbDhFUVlCV3EwWDI3Tm5mZSsrcTArbnczMy8vd2RuWkdmbno1My9uYXluOUdLZ2l1M2JuM24yTW1UZ2RSUW9WeEl4SlkrRGk0Z3duSnlkY3ZIUUZJYitzRnp2YnJ2OTNFeGZDTHVPcnltbS9tQkVFQVpObnprZDhYRHlXTHBpWmF1UDZOclU2R1N2WGJFQlZ2MHA0RkttZmZwK2NuSXljMmJOREoraXdkc01XdEdrWllQUStTU29WbkJTS2R6Yk9JV3MyNE85L3d1RHQ1Y2xBMVZ1c3JSNzhkL00ybkp3VVJwMVVXcDBPYXpkdFJjSDhlWkUxU3grajErdDArdW56UlFvWEZCL2J2bXNmL2poMkV2Y2VQSVJLcFVJZW4xejRJbzhQbmorUFFhSktoVTdkKzZmNi9zTUQrNkYrM1ZwcC9veVppYlhWQllPdHYrOUJOYitQdTJHUGlYbUI5WnUzdzc5T1RhTkExWkhRazdoMCtTcWFORElOak5PblowMTFMREVwQ1k0T0RwREpaSWlMVDhDSjAyZnc0R0U0ZkgxeVE1MmNEQ2VGQWxldVhzZjJYZnZ3N05semhFZEVRZ0lKM04zZDhPVHBNM1R2L0dZMHFrUWlnVG81R2J2MkhrUzFyeXFqVklsaWFQVmRWeVFscWQ1WmhrVnpwMzFVQURhenVYUDNQb0pEMWlCckZtL1VybEUxemRzbEpDWmkwZEtWa0VvbDhNMlR0ZzdlbEc3ZnVRZTVYQ1oyV0x5TFRpZEFvOVhBWGFsRXRxeFp6TDVtNTU0RDJMbm5BQ2FPR1lweVpVb0JBSmF2V29zclY2OWoyY0k1eVB1RitSdExlNU9RbUloUjQ2Zmg2NGIxMEtCZWJRREFpTEZUb0ZZblF5b3p2VWxPVEV5Q1RxZEQxMDRkMEw3Tk4wYlBxZFJxREIwOUVXMitDVURYVGgwK1NmazBHaTM2RGhxQmp1MWFvVVkxUDBna0VxeitkUk1VVGdvc0tqTTFUZnVZT1g4eDNKVkt6SitwSHowdGxVcVJsS1NDUEExMWpUNHRRUkN3WXNVS1hMcDBDYjE3OTBhWk1tVSt5VDZYTGwyS2hJUUVUSmd3SVUxQmloczNia0FtazZGUW9VSW16NFdIaDJQY3VIRVlOR2dRU3BVcWxlbytEaDgrakRObnppQThQQnhxdFJvNWMrWkVybHk1OE9MRkM2alZhZ3dmUGp6VmJidDE2NFpxMWFxbDdRTm1RdFpTRDh3eHpQUklTa3BLOHphLy9mWWJ0Rm90MnJkdkR3QmlxakM1WEE2WlRJYVltQmpzMjdjUDVjdVhoNnVySzNRNkhiUmFMYVJTS1Z4Y1hENm9uTGJLMTljWG8wZVB4djc5KzVFOWUzYmN1blVMQ3hZc1FLVktsZkRqanovaXI3LytRa1JFQkw3NVJ0KytqQjgvSHZuejUwZTJiTmtBNkkrUGk0c0xmdjMxVnhRclZremM3MisvL1libzZHZ29sVW9rSnlkajdkcTFlUDc4T1ZxMmJDbjJUNlRzcDFBcWxaZzZkU29jSFIxTnJqc09IejZNL2Z2M213MWlHSTZkSWZpbDFXcFJyVm8xVksxYUZUS1pEUC84OHc5V3JseUo0T0Jnc2ROWkpwUEJ3Y0ZCVEh0WXFsUXB6Snc1RTk3ZTNsQ3BWRkFvTW5mbWd2bno1ME1xbFdMQWdBR1lNbVVLbEVvbGxFb2w1czZkSzc1R3JWYWpaOCtlQ0FnSVFMTm16ZDY1UDRsRUFsZFhWMlRObXZXZHJ6UE16RE4zWFdrSUFxU1dpakk5S2xhc2lJb1ZLMzcwZnVqamFEUWFTQ1FTaytOdG1Nbm00T0NBNk9ob2JONjhHVStmUG4zbmpFYVZTb1ZWcTFiQjNkMGR5Y25KZVByMEtUUWFEVnhjWE9EdTdvN3QyN2ZqL3YzN3FGcTFLcDQrZlFwQWYyN1FhRFRJbFNzWEpCSUp4bzhmYnphVjZlclZxekYvL3Z4M3Bqa05DZ3FDaDRkSHFzOEQrdC9CMnJWcmtUdDNidlR2bjNxL0duMFlCcXJJcmhYTW53OFR4d3pEdU1tek1IL3hNb3dlTmhCVnExU0VmNTJhT0gzbWIzVDVvUU1jSFIwUXZHb3RTcGNzamhiTkdxZDUzNytzMzR3Yk4yOURJcEhnd3FVcnFGS3hmSnEyVzd0eEMxNitlb1VEaC83QTNnT0g0ZXJpQXBWYWpUblRKdURjK1l0SVNFekVtdldic1diOVpxUHQxcTFjZ3B3NXNwbmQ1NUhRRXpoNStnd2ErZGZCWCtmT1k5dk92V2pWdkVtYVAwdG1aMjMxWU1EUU1YQjBjRERwcEpMTFpYandNQno5Qm84eWV0d3dRdWpBamszaVkwVUtGWUJHbzBHWEg5cGp4TGlwbUQxMXZOaWgrT1RwTXdEQTZ1QWdvLzFFUmozR3FBblR4SXQvZTJSTmRXSFRsaDBJV2JOZS9ILy90NDc3M20zckVOQzJrOW1ML04xYjE0cWoxdzBNRjQ3U0ZCZVE4ZkVKT1B2M1AyalJyTEhKNnlsaldGTWQrNjV6SDd5S2pUVjZyRnVmUVBIdjFjRkJpSXg2akZOL25zVzI5U3ZoN3E1ODU0Q0k3ajkyeEo5bi9zYnUvWWRRcWtReExKZzlCVTVPVHBCSnpYZElkK3phQndxRmZaNXZrcE9URVJYOTJPVHhITm16d3RIUkFRY08vWUdDK2Qra0o5RytYdVBCMjh2TEtOQU02TnVBV2ZOL3h1TW5UeUdSU1BEdER6MU05aXVSU0RCeDlGRDRwUkw0N0Q5a2RMclhrR2pYdWdXNi9maWR5ZU1halFZSGo0VEN5OU1EcFVyb1ozWTkrRjg0d2k1ZlJZdG1qUm1rU3NIRjJSbEtOemNzV2Y0TEtwUXJneXplWHRpMllaWDQvTkZqSitHYnh3ZEZDaFhBdjlmK3c1QlJFOUc0UVYyVElCV2duMDJsMFdqUnFINGRrK2NTazVMdzhtV3N5ZU1BNE8zbG1lcnN2ZEFUcDNIbjNuMWt6LzZtUTZwbGl5YVlFN1FFMTIvY2VtK1ErVUxZWlR6NFh6aG1UaDc3enRjQmJ6b2cwek9JZzlKSElwSGdtMisrd2VQSGo3Rnc0VUwwN05uem8yZXQvUDc3NzdoMzd4NEE0TnExYXloZHV2Ujd0OW0vZno4dVg3Nk1oZzBib25YcjFuanc0QUVVQ2dXa1VpbGtNaG1LRmkyS2RldldZY0NBQVdLYm85VnFvZFZxeGJSTitmTGxnMWFyUmF0V3JUQjM3bHdNR3paTVRDOFZFeE1EQUpnMmJaclIrejU1OGdUejU4KzM2K3Rjd0hycVFXcWtVbW02Wm1LWEsxY09jK2JNZ1VRaVFidDI3WEQyN0Ztc1hic1dNcGtNVXFsVVhLOW85dXpaNHY5MU9oMnFWNitPSDM3NDRZUExhYXVrVWltYU5Ha0NqVWFEaElRRTFLMWJGd0VCQVpETDViaDQ4U0llUG55SURoMDZJQzR1RHBVcVZZS2ZuNS9SOWkxYXRNQ1pNMmZ3NzcvL0FnQXVYTGlBZi83NUIrUEhqNGRjTGtlMWF0V2dVQ2l3ZE9sU0pDVWxvV0RCZ21iTGtEdDNiclBsYzNaMkJnQ1RkSEhtSER0MkRPdldyVE41dkZldlhpYVBUWjFxZm5ERjZ0V3IzL3MrdHN6VDAxTzh2bE1vRkhCM2R3ZWdQNmVxVlByQlpJOGVQUUlBNU0rZkh3a0pDZUsyNWdLNTZjMlNZTzcxaHNlR0RoMmE1djE4cm5YTzZNUHMzNzhmMjdkdlQvWDVlZlBtNGUrLy80WmNMa2RBUUVDcXJ4TUVBU0VoSVlpT2pzYXpaODh3Yk5nd01kRGNyRmt6ZUh0NzQvcjE2MUFvRkpnNWN5WUVRWUNEZzRNWXFGcStmRGtjSEJ3d2FOQWdhRFFhakJrekJqVnExRURUcGszRk9qUnQyalRFeDhlamYvLytXTFJvRWR6YzNOQy9mMzkwN05nUmxTdFhOcnJYalkrUFIySmlvdG15bGk1ZEduZnYzaFdEWlc5emNuSXltMHFWM28rQktySjdWU3FXeC9EQWZpaFp2S2o0V085dW5lRGc2QUJIUndjY0NUMkJhOWR2SUhqQnJIZDIwS1cwZTk4aGJONjZBK05HRE1iVFo4OHhlY1k4VEo4NEdxVktGSHZuZGdlUEhNT1czM2RqMXBTeFNFeEt3cVRwODdCNjJRSzRLNVVJdS93dk52eTJEY01EKzZONjFjb1lObm9TdkwyOE1HUmdINmpWYW5oNW1vLzYzMy93UHdUOXZCd2xpaGZGb1A0OVVmdFNWWXllT0FPQ0lLQjFpNlpwLzZJeU9hdXFCenYxQWFmbk1TK3dLSGdsR3RTcmhhOHFHNDhVdXZiZlRhemZ0QTBONjlkQnpXcCtKdnNvV2J5bzBXZEp5VEJUSzdWUjkzSzVmWTl5dHBhNjBLaCtIVlQ3cWpMa2NoazY5eHFJN3AwN29wcGZaVVJFUm1MWW1NbUFSQUtGd2hFVFJ3OUZydGVwV3lLam9qQjA5Q1F4cFJ5Z0g1VWtrOGtoNFBVaXRLOFhzSFYwZEh5ZFpqUVp4YjhzZ29maGo4eVdJNDlQN2pSL1Rrb2JhNmxqUzRKbUlqRXhFYzlpWWxBZ243N3o3Kzc5QjRpTGkwZVJRZ1dSUFZzVzNMeDlGd0RnNGVIKzNqSTRPU2t3YmtRZ0NoWFVwMEFvbUQvZmU3ZVJ5K3p6VXZUaG93ajA2RGNFTHM3T2tFaU5qN0dEZ3dPdTM3eGxOQ2hCcDlVaFdhTkIxMDRkME9ZYjQ5R3V2Mjc0RGFmL09vY1prMGFqWW5uakdkTzM3OXhEbjBFajBLSnBvMVNEVkFDd2JPRnNPRG82bUl5RWJQOWpMelJ0WEIvZmZkdnFUVmxlM3d3YU9wUGV0di9RSDNnZTh3SUQrL1lRMjVPUVgvUkI5NXJWL0JBVi9jVG85WUtnZzBxdFJsN2ZQSFo1cmhuUXR6dCs3UGtUZnQzd0d3YjE2eWsrbnBpVWhFMWJkeUFpTWhwOWUzVEc2clViVWFOcUZRenNheHFJQklDVHA4OGdXOVlzME9sMGVCaitDRnF0RnNrYURad1VUcmo2M3czTUNWcGlkcnU1MHllZ1RLa1NKbzlydFZxczM3d1YxZndxNDh2Q2IyYSsrTmV1aVhVYnQyTGRwcTJZT243a096L2JMK3YwZzZxR2o1MXM4bHlmUVNOTUhtdnpUVFAwN0dwL0hjZWZVODZjT1RGaXhBak1tVE1IeTVjdlI1WXNXY3gySktkRmFHZ285dTNiaDc1OSt5SW1KZ1pMbGl4QllHQWdpaFI1ZDBySEFRTUdZTy9ldmRpK2ZUdUtGaTJLb0tBZ09EZzRRQzZYaXlPdkFXREtsQ25pTmpxZERpNHVMdUlzaThLRkM2TndZZk9CVXNONUpGY3U4MmxHMHpKek5MT3pobnJRdlh0M2NYMmh0NjFjdWRKc2lxNzI3ZHVqUVlNR1JvOFZMbHdZblR0M3hySmx5MUN4WWtYVXJGa1RmbjUrWXBxeWlJZ0lqQmt6Qm1QSGpvV1BqNC9ZaG4ycVZKVzJhUHYyN2JoejV3NkdEaDJLbGkxYkFnQ2lvcUx3NzcvL1FxbFVZdGV1WFFnSUNFQ2JObTJNdGhNRUFWS3BGRk9uVG9XcnF6NWRlTm15WlZHaVJBbHhoazFTVWhJcVZxeUkzcjE3dzhQREE4K2ZQOCt3ejFHOWVuVlVxbFJKVFB1Mlk4Y09TQ1FTQkFRRUdGMVByRm16QmlWTGxqUks5YWQ3UFFESVhsMitmQmtMRnk0MGVpemxMQ3NBUnV1S3BSUWZINTlxNTd4QlhGeGNxczhaamszS0lHSG56cDB4YmRvMDhiejk5di9KdXRXdFd4ZlZxbFdEWEM2SFdxM0cwS0ZEMGFOSER4UXZYaHhxdFJwS3BSTEhqeDhYLy8vMlRLamN1WE5EclZaajFhcFZ1SHo1TWthUEhnMWZYMS8wNnRVTFk4ZU9oYSt2TDI3Y3VJRjU4K2FoV2JObWFObXlKVFp0Mm9TLy8vNWJyTGNwVTFWbno1NGRkKy9laFNBSXFGS2xpamdyRk1BNzd6WGVmdTdnd1lPVW0yc3hBQUFnQUVsRVFWVFl2WHYzT3o5N2FnSFhldlhxMmMxYWVKK2EvYmJPWlBlMjdkaURwU0ZyMHZ6Nm5qKzlPUUYxKy9FN3RHdmR3dXpyZnR1K0M2dlhic0xJSVFOUTFhOFNBT0RscTFnTUh6c1pBL3YyRUZPN3ZPM2ZhLzloem9JbEdES2dENG9YL1JKeXVRd2xpbjJKazZmUG9tenBFaGczWlJhYU5xcVArblgxYTFNMWFlU1BuNWV0aGlEb1RFWlhHengrOGhRangwK0R1MUtKY1NNQ0laUEpVTEY4V2ZUcjJRVUxscXpBL2Z2L1E5OWVYZXg2Sm9XMTFZTUgvd3VIUXFHQTdQVnNLa2NIQjF5K2NnMkZDaGpudnQyK2N5K3VYTDJPTHAzYTQ4blRaK0swYWpjM3QvZXVUYUVUaEhjK0wramUvWHhtWlcxMXdkUFRBNTZlSHJoejl6NDBHZzNLbGlxQm5EbXlJU0ZSUDlMTjRYVktrNnhadk1YWmxNbkphZ0RHbzlkbUJ5M0JzWk4vaXYvdjFPTW5BTUNhRll1dzVmZGRBSUFKMCthaytqbjNiZCtRN3JWeXlEeHJxMk01YzJURC9NWExjUHZPZmZ3OGZ6b0FZTk9XMzNIcHlqVUVMNXhsTm4rM09ZOGlvOUNwZTMvczNMd0doUXJtaDBTUyttaExyVllMalZZckJsUHRNQzRCQU9Jc3N5VkJNODJ1TlpSV203YnN3TnFOVzlHaGJVdVVLRjRVaVNuU0pTVW5KMlBHM0VYSSswVWVkR3pYV256T1hKdi9oVy9xNlFLZG5aeFNUZkgzdHZqNEJLelo4QnNBb0Y0ZC9mb0Y1ODVmeEYvbnpnTUFCZzBmbCtxMjlucXV5WnJGRzBNSDlFR2xpdVVBd09nWXpwdzhGbU1temNDOFJjRW9XN29rQnZUdGpxVFhJNkJUSHNla0pCV09uZndUOGZFSjZOeHJvTkgrYTllb2ltcGY2V2RMYk51d1NyeEd1SG5yRHZvTUdwSHE3Skp0Ty9jaUt2b3hKbzgxVHFFbWw4dlF0Vk1IVEowVmhQTVh3a3lDb3dhSGpoN0R0Zjl1WXNMb29VYlhNSmYvdllwWjgzL0c1SEhEa1QvRm91WTZuUTVPVHBrN0JaTzFVQ2dVR0RCZ0FNYU1HWU5mZnZrRmt5Wk5TbmVRK01DQkE5aTJiUnQ2OXV5SmN1WDBkVGMyTmhaejVzeEJwMDZkM3BsYVR5S1JvR25UcHFoVXFSSnk1TWlCRlN0V1FDNlhJeTR1RHFOR2pVTGp4bzNSdUxGK05yRWhkVmQ2Q08rN3puM1A4L2JDMHZWQUxwZWpYcjE2cUZYTE9OMzRoQWtURUJBUWdQTGxqV2VGanhvMUt0VVpsMzUrZnNpYU5hdVlUbkxRb0VGaVVNVnd2S2RObXdhSlJDTE8zaHczYmx5YTEwTExUSGJ2M28xRGh3NWg0TUEzYlVWRVJBUisvdmxubENoUkFxMWF0Y0wwNmROeDc5NDlORy9lSFBueTVSTmY5K3JWSzZQdEFHRE1tREVBOUxNY3UzYnRpcGt6WjZKVHAwNWlPcmF6Wjg5K2NGbDFPaDBTRWhKU25aV2dVQ2lnMCttZ1VDanc4dVZMSER0MkRHM2J0b1dycXl2VWFqV1NrNVBoN093TVQwOVB4TWZIdzhYRkJTOWV2TURwMDZkUm8wYU5OTTNheXF3TXZ5WERqSktVSWlNajMvbDcyN1ZyRjNidDJ2WEI3MjA0ejd4OCtSSnhjWEhpZmV1VEo4WURtWjQ4ZVNMMmNmajYraHJkMzZwVUtrUkdScVo3TFZ6RDJsdGNWK2pUY25WMUZZUFhocGw2TGk0dVlncTljK2ZPNGRtelozajI3SmxKWU1mZDNSMExGaXdRWjlVUEdEQUFCUW9VQUtCUFZ4b1JFUUZmWDE4a0ppYWlZY09HWW1yU0FnVUs0TktsUzNqMTZoWGMzZDFOMnE4clY2N0EzZDBkUll1YUg3eWRGb1lCRGVtZGVkbTVjMmU3SGd6eHNmak5rZDB5M0ppL25mN3NmVHIzR2dnWE02T0lEZXREbkQ1ekR0TW1qREphWlByNzlxM2g1ZW1CZVl1QzhlZVp2OUdyMjQ4bWFmcEtGaStLRll2bklGL2VMekJxd2pSVXJsQU9ZNFlQaEpQQ0NWS3BCT05HQktKODJUZHBGT3JVcklZYVZmM2c2bW8rdC9iOUIvL0R5UEhUb0ZLcHNXRDJaS05nVnJPdkcwQ3IwK0huWmF0dy91SWwvTkNoRGVyVnFXazBDOE5lV0ZzOTZOcG5FQUNZZEJCdjI3blhiRGw2RDlCM0lBbUNBRUVRMEtQTDkyamJNZ0NQSXFPZ1NkWkErbnFrZmtSa0ZGN0Z4aUpIOW16aTZESC9wbTNNN2xPbFZxZjFhOGhVckswdUdCeis0emk4dlR4UjRIVWFzSVNFUkRHZENWTHBiRWs1b3Fodnp5N28yZlVIck4yNEJmc09Ic1dDMlZPUXhkc0xKMDZkUVZUMEU4eWJNUkdsU3hZMzJjZnUvWWZ3ODdKVmR0bHhuRkdzc1k3VnFPYUh2UWVPNEZGa0ZIeHk1Y1NsZjYraGdYOXRrelVGRXQ5YUwwS1ZwSUxuNjVtOGpxOXZaQlVLUjZ6ZHVBVWJmdnRkN0NCS1NhZlRRU0tSb0g3ZFdoZzJxRys2dm9QTXh2RGR2TjBubUpDUWlHZlBZK0NieHpnbFRseDhQTnhlM3dBQyt0LzQvTVhMY2ZCSUtLcFhyWUl0disvR2p0MzdUV1puR1hUczFoZWFaQTFVYWpYMmJGMlhZUUdCNWF2WDRzV0xsd0QwZ1pSbnoyTXdPK2huK09US2lTVkJNOUg4MjA0WVBXd2c2dFI4MDNrcENBSTBHbzFkcDN5cmxXSTlzb0EyUDVqdFNBKzcvQzlhZlB1aitQK2RtOWVJMTREN0RoMUZRa0lpVmdjdlFCNmZYS2pmckMwV3pabUtZa1gxTXhwT25ENlQ2bnZMekhUd1BBeVB3SnAxbTlFeW9JbloyZGQxYWxiRHZvTkhNR2ZCVWl4Yk5NZnNBSm1vNk1lb1hMRWNxbjlsbkZMc1liaCtVZXdzWGw2cHRudVU4ZHpjM09EdTdvNkhEeC9pN05tekp1bTlVcE9VbElSMTY5Ymh3b1VMQ0F3TU5GcW5wbm56NXZEdzhNRHExYXR4OGVKRnRHdlh6bVFkazZkUG4rTGh3NGNvVjY0Y2N1VElBVURmRWFUVDZiQnMyVExreVpNSC92NzZOVE9QSGoySzA2ZFBZL0Rnd1dJSG1NSGp4NC9GTlRFQUlEbzZHbkZ4Y2NpU0pZczRTNmR6NTg1bVA0UGFUcTl6emJGVVBRRDAxeGRLcGRKa3hvUkVJb0dIaDhkN1oxSVlnaGlHOXRUUXNhbFdxN0Z3NFVKSXBWSklKQkk4ZXZRSVk4YU13YWhSbytEajR5UGVNMmswR3VoMHVuU25Nck5WT3AwTzY5ZXZ4NGtUSnpCNDhHRDQrdnJpeUpFanVIVHBFcTVldllwaXhZcWhaOCtlY0hWMXhZZ1JJeEFTRW9LSkV5Y2lTNVlzeUpzM0wxcTFhb1djT1hOaTFxeFpjSEJ3UUdob0tIYnQyb1hSbzBmRDI5dGJQRzZWS2xYQ2tpVkwwSzVkTzVQWmIrbTFldlZxM0xoeEE0R0JnY2o1T252RTIvcjBNVjY3ZWYzNjlWaS8vazNxOUduVHBzSEx5MHNNZ3R5NmRRdGJ0MjVGZ1FJRnhEUjQ5dWp0ZW4veTVFbTR1N3NiclZtWFd1RGEzTXpHdHgwOWV0UnNXc2FVNzMzbXpCbnMyTEZEN05CZnRteVpVYm1XTFZ1bVh3TlhyY2E4ZWZPTUFtcmg0ZUZHczI3VGErWEtsWGJ6MjdjMG5VNkhuVHQzb21EQmdoZzllalFrRWdrdVhicUVvS0FnTEZteVJCeU00dXpzakk0ZE8wS2owWWpCcnNEQVFDZ1VDcWhVS2l4ZnZoenQyclVUMi9EU3BVdUw5VFVoSVFFU2lVVE05aUFJQWs2ZlBvM3ExYXQvMUhGK2U5WnZSRVFFdG0zYmhoWXRXc0RYMXhlQWZqYnFxbFdyVUt0V0xWU3BVZ1Z5dVJ5RkN4ZUdwNmZuQjcrdnZXT2dpdXlXNFFUM0lZdU9KN3lWcC9UNHFiK3dmTlZhdUxnNFkyQ2ZIc2ppN1dXU1JxdGtpYUlZTXFBUE5tM1pnUjk3L29RRzlXcWpSYk5HWXJvbEFNaVg5d3NBUUkycWZwaTNLQmhlbmg2SWpIcHN0RTZOT2J1Mi9DcDJZZ3FDZ0wwSGptQnB5QnE0T0R0aHp2VHhaajlqaTZhTmtDdEhkc3lhdnhqekZpM0QwaFZyVUx0bVZRVDI3MlZYcVhlc3JSN3MvMzNEQjNmVzZYUTZzWE5yeWZMVnVIemxtamh5Y016RUdkRHF0Qmd6YkJBcVZ5ejN6bzV5YnpzZFhXWnRkUUhRajNqZnRlOGd2bS9mQmxxdERpOWV2a1RvaWROd2NkYVBwTmRxZFhqNjdEa2NIUFFCa0tmUG5yOStYQ3RlOUJ2U2dsNjZjZzJBZnFaV2p1elpjT3F2czJqY29DNmNGQXBNbVRrZm5YOW9ENTljS1c0Q0JXVDZCWVkvTjJ1cVkwbEpLdnd2L0JFODNkM1J1MXNuNkxSYTNMcHpGM2Z2UFVET0hObHc1OTU5dUxxNGl1ZVVacTIvTnltVFlRYU00UVpBSnBQaHg0N3QwSzdOTjJqVytudXNYN1hFYUNaTzA5WWRzV3pSSE9UT21TUGRueit6MGVyMGE4dTlmZk8wS0RnRUQ4TWpzSGplZFBFeGxVcUZkcDE2b2xYekp1ajh2WDZ4ZUlsRUF2ODZOZENnWGkwVUxwZy9UU05LZCs4L2hBVS9yOGl3NFBPZlo4OWo3NEVqeUpyRld6d1hMVml5QXNuSkdreWNOaXpWZ1RWYXJjNXVSeDNldm5NUGNya01NcGxNVExNcWw4dXhmTkZzOFR6eE1Qd1JPdmNhaUNON3RnQjRNNFBSY0swZ0NBSXVYN21LbHMyYndEZFBiakdvL0tIcjhLaFVLa3llTVE5WnNuaWgwM2R0QWVobnlqazRPQmpWblNFRCtxQm4vNkVZTjNrbVprNGVheFQ4VEV4S3duZmZ0a3AzNTRCKzVMUUdEZzV5dTdvV3RZUnIxNjdoNGNPSHlKbzFLL2J0MjVlbUFNWGZmLytOelpzM3c5blpHVC84OEFNOFBEd1FHUmxwOUpyQ2hRdWphOWV1Mkx0M0wwYU9ISWxxMWFxaFhyMTZZb2ZPc1dQSHNIZnZYaFF0V2hRZE8zYUVqNDhQdEZvdFZxNWNDWlZLaGNHREIwTXVsME9sVXFGMDZkSUlEUTNGekprek1XellNS05PeWcwYk51Qy8vLzRUcjNPRGdvS2cwK25RdTNkdmxDcFZ5bVI5cXBUWWVmU0dwZXFCZ1VxbHdzdVhMNDBlRXdRQmlZbUpKbysvTFRJeVVwek5Bd0RqeG8xRC92ejU4ZE5QUDRtZG5JYnppRlFxeGRpeFk4WDlHNHdhTlNyVkZKS1p6ZE9uVDNIeDRrVjA3ZG9WQlFzV2hDQUllUGp3SVp5Y25EQjQ4R0F4VldOeWNqSjhmSHd3YnR3NFhMMTZGV0ZoWVlpTGkwT3VYTGtna1VpUUxWczJDSUtBYytmT0FRRHUzYnVIOWV2WFk5aXdZWkJLcGZqaGh4OGdsOHV4Y2VOR3M3TWMwcU51M2JvSUN3dkQxS2xUTVdUSUVIR051cFJtenB5SmE5ZXVZZE9tVFJnMGFCQnUzcnlKWXNXS2lVRnJMeTh2Wk11V0RWZXVYQUdnWDFNclg3NThSc0ZWMHE4eEpKZkxqUUpWR2NWUUp4bzJiSWlHRFJzQzBBOHNHRE5takZIcXY1VC9mMXYrL1BrUkhCeHM5dm8zSmlZR2dZR0JDQTRPTnJtWDFXZzBSck80Nk5OUXE5VVlPSEFndnYvK2UzRTJyR0UyM05HalJ4RVJFWUZ1M2JvaEtTa0p6czdPZVBueUpXUXlHWnljbkl6T0VhR2hvZGk4ZVhPcTc3TjY5ZXBVWnpmVnJGbFRIS0J5NnRRcFBIbnlCUHYyN2NPK2ZmdkUxd1FIQjBNaWthUjVablhqeG8xUnAwNGR4TVRFWU4rK2ZRZ05EVVcrZlBudzZ0VXI4VFZ5dVJ4NTgrYkYyclZyc1hYclZqUnMyQkJEaGd5eCsvVXdQNFo5M2hVU0FXaFV2eTZxZlZVRmdENUZYbXhjSE9ReXVUZ0R4UnpmUEQ3WXNma1hPTDd1Rkg3NThoV0dqWm1NdS9jZklLQkpRL1RvOGoyYXQrMEVwOWNMQWhzSUVQUUxBUHZtUWZEQzJkaTU5d0EyL0xZZDEvNjdpVVZ6cDRycFcySmV2RVJ3eUJvRTl1K0pKMCtmb1ZEQi9LaFVvUndhMWE4RFIwZEhrNUhTNFk4aTBIdkFjRGlsYUlCbnpmOFpoLzg0amp3K3VUQjEvRWlFbmppTmFiTVhZdkhjYVVhZENJMWF0RWVUUnY1WXZXd0IxbTNjaXYySC9rREZjbVhzcm1QQTJ1cUJvZU1wWk0xNmJOcXlJODJmWS9CUHZkRzRRVjN4LzRaMUk0NmYvQk9UWjg3SHF1QWdzY000UGo0Qk9iSm5GOU1McHFUUmFxSFZhTlA4dnBtSnRkV0Z3MzhjeDZLbEsxRzJkRWw4MjZvNWR1MDlpTVhMVmtFaWthQnRTLzBpcENxMUdrTkhUeklwbDBxbE51cjR2WGpwWHp5SzBIY2lIRHZ4SjdKbThVYlFyTW5RYUxUWThOdDJuRHQvRWIyNmRUTGFoeUFJWW5veStqU3NxWTQ5REkvQVQwTkdRUzZYUXlxVll0WGFUVkNwVkhCMWRjSE11WXVoMVdyUnVHRTlGUHV5TUNRU0NUYXNYZ29BK0s1TEgvVHAwUm5seTVTQ2c0TytqcjA5KzhxZy9ZK21pMW1iZTUwOU1penVyaE1FTEZ2NUs1cDkzUkM1YytWQXU5YmZvRnZmUUp3OGZRWTFYcTgvK08rMUcwaEtVaUh2RjhZZGZLVkxGb2RXcTBYRDV1M1M5ZDRaY1hNZUZmMEVNK2N0UXBIQ0JWR3RTaVdzWHFkZmEzSHM4RUdJaUl4RzNpL3lpSytkT2lzSVUyY1pENVpZdG5BMkNoYkk5OG5MWmUxR1Q1eU94S1FrSkNRa1l2Zld0WEIyY29KTUpqVkozd2VZem9KTzJZYVBIRG9BRHEvUCtURXgrczVkVjFkWGNRMk90TjZRNjNRNlRKdTlFUDhMRDhmOEdaUEVEcDQ5Qnc3ajkxMzdNR1B5R09SN1hROXpaTStHMGNNR1l2VEU2Umc2ZWlJbWpoa0dieTk5QUtCYm4wQkVQMzZTNnZzQTV0ZW9NbGdkSFBSQkFYMUt1NTA3ZHlKdjNyeG8yTEFobGk5ZmpoczNidURMTDc4MCs5clkyRmpNbmowYjRlSGhxRnUzTHRxMmJZdStmZnZDMGRIUnVOMFJCT2gwT3VUS2xRc1RKMDdFMGFOSHNXZlBIdHkrZlJ0ang0NkZRcUZBNjlhdFVieDRjWVNFaEdETm1qVVlPWElrbGk5ZmpuUG56c0hSMFJGOSsvYUZWcXVGUkNLQnE2c3IzTjNkOGZMbFM4eWVQUnZEaHcrSGk0cys0RzFJUDNidTNEa3NYYm9VMDZkUEY5TjRKU1ltSW12V3JHWlRCbW8wR21pMTlubWRhNDZsNm9IQjd0Mjd6YTcvc1dIREJtellzT0dkWmMrWk15Zm16NThQQndjSDlPdlhUK3dVWExod29YaHRreHJEakNwN1dxOHNlL2JzbURadEdzNmZQNDhlUFl6WE9qeC8vbnlxMndVRkJZbnB1d3pPblRzbkJoTHo1TW1ERnk5ZVlNV0tGZWpmdno4a0VnbmF0MjhQcFZLSjh1WEw0K0xGaXdEMGcranUzYnNIRnhjWDVNNmQyK1I5ek1tZlB6OUdqQmlCV2JObVlkYXNXUmd5WkloSnlyYW5UNTlpOCtiTjZOYXRHNG9VS1lJWk0yYUlxY09TazVNaGs4bmc0K09EQnc4ZUlEWTJGdi84OHc5KytJRnJJYjVOclZhbk9SWG14NjVSWmJnbWVUdkFiUzcxbjRGT3A0TlNxUlJud1VtbFVxTnp5YzJiTjFOZEZ5OHVMZzR1TGk2UVNxV1F5K1VjckpBQjVISTVFaE1UamU3eEZpeFlBQURvMXEwYmV2ZnVMUWFKcWxhdGl1am9hSEVtWmtwMTZ0UkJ6Wm8xeFRVR1V3b01ERVQ3OXUxUnFWSWxrL2RQT2ZNcElpSUNHemR1QkFCODk5MTNLRnUyTEI0L2ZvelpzMmREcDlNWnpjTHMzNysvK0hkd2NEQ1dMVnVHcjc3NkN0Mjdkd2VnLzExczNMZ1JGeTVjUU1HQ0JURnc0RUNVTEZrU3UzZnZ4cTVkdXpCbzBDQmt6Wm9WMzMzM0hWcTJiSW5EaHc5ajkrN2QyTDkvUHdZT0hNZ1VreCtJZ1NxeVc2NnVMdUxvM20wNzkyTFgzb09ReTJTUXZ0VjVuNUNRS0RhbVIvWnNNVXE5NCtIaGppNmQyc1BEM1IxRmkraHpZaC9Zc2ZHOTc5MnFlUk0wYmVTUDJMaDRvelVHTkJvTmpoNDdpU0VEZXFOOW14Wm8wc3I4NG50TDVzOUFvWUw1eFFCVnlndnhIbDIraDdPekU3cjkrQjFjbkoyUm1KaUUrdy8rWnpLQzJ0SFJBUTV5T2R5VlN2VHAwUmxkTzNXd3l4SE4xbGdQQUlpZDB1dFdtbC84M09EeGt5Y0lIREUrMVJIeW03ZnI4MGMvREgrRW82RW4wYTVOQy9RYlBCSVB3eU5TM1dlNU1xVXdlMnJxNjRoa1Z0WlVGMVJxTlU2ZVBvTzZ0YXVqWDg4dWtFcWxhTjYwRVR3ODNGR3llRkdNbVRnRDlldld4TUdkbTlMMDJWYXYzWWhjT1hNZ01pb2ExNjdmd0xYL2JxQ3FYeVc0dWJvZzlQZ3B0Ry83RFJTT2p0aXhlei84S2xkQXpoelo5YW5iekFRejZjTlpVeDByVXFnQUR1eDRVMzlDVDV6RzFGbEIyTG5aZUEydFEwZVB3Y0ZCYmpRenlzTmQrYzQxalF4K1diWVFXYks4bWFIWnBtTzM5MjVqTHhJVFg4OTZjWERBbWI4djRNSERjRXliTUFwNXY4aUQ2bFdyWU0zNjMxQzlhaFZJSkJLYysrY2lQTnlWcUZuTmRLUzdUQ2JEcGpYTGpHYTJwZWJnNFZBc0RWbGpsQnIwVThtUlBTc3FsQzJON3AwNzR2akp2OFRISFJ3Y2pJSlVBTkNyV3lkVWViMGVreUM4N2h6SmJaK0xaVy8rZGJrNFk4cVFmbGtxa1dMMjFISEk5VHJOVVdSVUZJYU9uaVJlRHhqYWZZT0lxR2gwNnQ3ZlpOOGR1NzY1RWUvWHErdDd5NkxWYWpGNXhqeWNQbk1PL1h0MUZkTUdDb0tBZmE5bnl1WDFOVDZXbFNxVXhiQkJmVEZ6M21LTW1UUURRVE1udzlIUkFmTm5Ub0pVS3YyZ29LaFdxeFZuQWxQR3VIejVNbTdldkludTNidWpVcVZLMkxCaEE0NGNPWkpxZ0VLcFZLSjE2OVp3YzNNVDA2dXRXTEhpdmUvVG9FRUQxSzVkRy9IeDhVWWRpc1dMRjhla1NaUEUxSDFObXpaRmhRb1Y0TzN0RGFWU0NUYzNON2k0dUlqbnFTZFBudUNYWDM1QlRFeU1HS2d5Mkw5L1B3QjloK2VmZi82SkprMmFZTktrU1lpS2lrcTFYTVdMRjA5MThYTjdZdWw2QU9qVEJMNmRRaXd3TUJCdDI3WTFtZDNWdDY5eHltQ1pUR2JVNFd3NDN6ZzZPdUxFaVJQdlhGT2tTNWN1cUZHanhudkxudGs0T1RtSkFiM1pzMmVMajZ2VmFwUFIvemR1M0VCSVNJaEovNEJhcmNhV0xWdFFwMDRkN051M0Q1NmVudmp4eHgreFpzMGF2SHo1RXA2ZW5raE9Ua2FwVXFYdzk5OS9JeXdzRElBK1JaOWFyVWFuVHAzU0hLZ0NBQjhmSHd3ZlBod3pac3pBbkRsek1HellNS09aVlhmdTNFRlNVaEorL3ZsbjhURkRCem1nRDdRWjBvd3VYNzRjYm01dWFVNXhtZGxjdW5RSmQrN2NFZGNBVENraElTSE5nYXFQWGFNcTZmWE1iOFBNVjBNZ2FjV0tGWWlQajRlam95UGMzTnlNemk4YWpRWXRXN1pFL2ZyMVRmWjMrZkpseko4L0h6MTY5TUJYWDMxbDlKeFdxOFcwYWRQdzVaZGZvbE9uVGliYjBxZnhKcVg1bS91TDd0Mjc0OHN2djRTYm14c1VDZ1YyN3R5SisvZnZvMnJWcXJoejU0N1orcVpRS0JBVkZZV1JJMGVhZlo4VksxYVliWGVtVEpraTd1L2N1WFB3OGZGQlZGUVVsRW9sc21iTktpNTk0ZVRraEhIanhpRXhNUkd6WjgvR2hBa1Q0T2pvaUNsVHBxQlpzMllvV2JLazBiblF3OE1EQlFzV1JJTUdEY1ExRUFGOUhiNXo1dzZjVXZUaE9UczdJeUFnQUhYcjFzV1ZLMWNZcFBvSTl0Y3JUV1JHNzI2ZDBEdkZiQUtWU29YUWszOWk3NEVqQ0E5L2hMcTFhOEN2VWdXejIxYXBXQjczSC93UGp5SWlYK2ZDZnZkTnVTRG9YaS9pcWpQcDZET3M4MkVZUWFEVDZVeEdsZm8zYlFPRkl2VnBwRjZlSHZpcDk1dk93TVNrSkhpNEswMDZDOTVlQTRrcHZxeW5IZ0FRWjFpazdHaDZGM09kUVFlT2hDSWlJZ29TaVFSUjBZK3g4dGNOeU9PVEM3T25qaGZYT1BycjNIbk1DVnFDTGV0Q0lKVkt4VkdzOXM3U2RVSGg2SWhSUXdkQ29YQTBtcTFpV05jbE1pcmFkSEViNkRzVURTT0ZEVGVXaC84NGdlczNibUh3VDcwd1o4RlNkUGkySllhT25vaVRwODlBNmVhS0pKVUtMWnMzUVVKQ0lwYXMrQVd4Y2ZINHZuMXJhTFJhY1lRK2ZYcVdybU1Bc1AvUUgzQncwSTg2dm43akZnQjl3RXJRQ2RCb05TaFNxQUJVYXJXWTc1cytuZGhZL1VoVGQzY2wrdlhzZ3VGakorUGMrWXVvWExFY1dqVnZnb0hEeHVLdnMrZFIxYThTVHY5MUR2VnExekE3bUNRcFNZV0VoRVFrSnllL3R4NGtxZlNwSi9XcDlqN3RLSEtKUklKeEl3ZW42YlZadkwwNFc4WU04U1pmS2tIV0xON2krazNKeWZyalp2aS9JVzJrUVk1czJiQTJaREhrY2psa1VpazJiOStGTTJmUFkvN01TZEM5VHJ0eTQ5YWQ5NzYvVENaRHVUS2xrTWNuTjVvM2JTUStmdUwwR1VSRVJXUGg0UDVtcncvODY5U0VxNnNMaWhZcExBNmF5WjVOdng3Tnk1ZXY4Q28yTnMzZmdTSDlJV1djNU9Sa3JGKy9Iamx6NW9TZm54K2tVaW5xMWF1SFhidDJJU0lpSXRVTzVOS2xTK1BSbzBlSWpvNFcxLzU1RjhPc0dxMVdhM2FmYm01dTJMdDNML3o5L2VIcjY0c0xGeTVnNTg2ZG1EcDFLbnIwNklFMmJkcWdWcTFhNk5teko4YVBIMjgyc0hUcTFDazhmdndZRW9rRVQ1NDh3Ylp0MjVBelowNE1HelpNdk00TkN3dkR5cFVyc1dEQkFsN25wbUF0OWNEQndjRWsrQWpvZzAzbUhrOHJRMGRqY0hDd3lYTzlldld5NnpVUkRjY3M1YnBocTFldnh1WExsekY3OW16eFd1UHQyUzRHVzdkdVJWSlNFaG8zYml5bTFDcFRwZ3lxVnEyS0pVdVc0TW1USjNqNThpVUVRWUM3dTd0NEhQdjA2WVA4K2ZOLzBMcFF1WFBuUm1CZ0lCWXZYaXgyT0J2NCsvdWpZc1dLWXByQi92MzdvM2Z2M2loYXRDaVNrNU9oVkNvaGtVaFFyRmd4bkQ5L0hsMjdkcldid2JrcWxRcWhvYUc0ZWZNbUFHRExsaTBvV2JJa1BEdzhqRkpyUmtkSEl6RXhFUVVMRmpUYVByV0JUUis3UnRYTGx5L2g0dUtDUllzV0FUQk84N2Rnd1FLNHVibWhhMWY5QUp2YnQyL2ozcjE3OFBmM04xc1dRUkN3ZmZ0MjVNdVhEMVdxVkRGNVhpYVQ0WnR2dnNHU0pVdVFKMDhlMUt0WDc1M2xway9IMWRVVldiSzhHZWhZckZneC9QZmZmNGlQajhldFc3ZlFwbzM1OWRJTjUrZWhRNGNpWDc1OEFQUnJ5d1VGQmFGTGx5Nm9VT0hOL2JGR284R0FBUU9NK2pLYk5HbUNDaFVxWU5hc1dTYjdsa2dreUo4L1AyN2Z2cTBmVFBjNjZDMlZTdUhsNVlVOGVmS1liSFBqeGcxczJtUitjUERiYTJFdVc3WU1ibTV1SmdGVFNoLzdPRU1UbWFGU3FTQ1ZTczFlcUY2NmNnMXpncGFnZDdkT2FQcDFBM0dVSzZBZmxaR2NyREZLbzllai8xQjlmbHlKUkJ3Wm41eWNiSGJmT3EyK3c5RFp4UmxiMTRVWVAya21mVkpDWWlMaTR1TS8rSE0rZXhhRG5EbTRIa2hxckxJZUFORHA5TE1wZG16KzVaM2xqNHA2akY0RGhrSFFHYWYxdVhuN0xoWXRYWWt1UDdUSHNwVy9vbEtGY21qY29DNU8vbmtXMWI2cURJMUdBN2xjTHE1dDVxNTBnMVFxaFVxbEZ0TjUyUnRycWd0cWRUS2F0alkvbzlLZ1c1L0ExSi9yOUIzYXRXbUIvejE4aElWTFZxRFoxdzNFdGE4OFBUMFE4dk44ZUxncjBmT25JZWoyNDNkUU9EcENMcE9oMkplRmNlemthWHpmdmpVU0V4UEY0RGw5R3RaVXh3Qmd3WkxsY0hSd2hFd21oZVoxeXMrRlMwTWc2UFNkMjkxKy9BNnhjZkZ3VnlvLzZQUCsyUE9uRDlyT0hqeVBlUUZYVnhjb0hCMVJvVnhwVkN4WEJpdlhiRUNsQ21WUnNuaFJGQzVZQUkrZlBzUDFHN2NRRmYwWURldlhNYnVmMjNmdlllQ3dzZWw2YjdWYURibWN3VWRySmVpRU5LWCtNNURMWmNpVll0MjMrdy8rQjNkM0pUdzgzTVcwVnJmdTNFdlRlNmNNVUFINlZEdHIxbTlHN1JwVnhSbFdodmVJaTA5QXllSkZBUUJmVmE1b2RuOWJkK3pCeGkyL3ArbTlnVGZyM2xIRzJiWnRHeDQvZm96QXdFQXhPT3J2NzQrREJ3L2kxMTkveGZEaHcxTU5Qb3diTjA0Y1RHZlkxbkE5K1RiRHVxbE9UazVHc3hzTTd0Ky9qNjFidHlKTGxpenc4L016U3Njbmw4c2hsOHZGOXN6Y09nLzM3OS9IMnJWcjBhcFZLMnpldkJtbFM1ZEdqUm8xOE04Ly82QjgrZkxRYXJYaStoZUFQakFta1VpZ1ZxdnRPa2hoWUMzMTRHUFdxSG9YdzdrdlpZcW5sT3c1V0preVJSYWcvNzROS1IvTkhjT1V2ODE3OSs3aDhPSEQ2TnExcTlHYWNRRGc1ZVVGTnpjM2xDNWRHdm55NWNNWFgzd0JkM2QzbkQxN0ZzSEJ3Uis5OWxHK2ZQa3dmZnAwazkrdnM3TXpIQjBkRVJzYks5YVo4K2ZQSXl3c0ROSFIwZWpYcngvYzNOenc0c1VMQUJBN3BuVTZYYVpmcDhqUjBSSEhqeCtIdDdjM2V2ZnVqWExseW9uZlg4cUEzOUdqUitIazVJUkNoUXJoeXBVclloQXpPVGs1UTliWmlZeU1STFpzMmN3K1Y2ZE9IU3hhdEFoTm1qU0JzN016Z29PRFViQmdRZFNwVThkcy9UeCsvRGorOTcvL1lkeTRjYWtlejBxVkt1SHJyNy9HaGcwYjRPUGpnNkpGaTM3U3owTnBVNzU4ZVJ3OWVoUzdkdTJDSUFoR0FTZHpGQW9GWEZ4Y29ORm9zR09IZmttTWE5ZXVpYk5oazVLU0VCTVRBOEQ0T3NIQndjRmtQY1MzaFllSEd3WFIzcVZEaHc3NDl0dHZqVkxGQmdVRlFhRlFvSGZ2M2dDQVBYdjI0UGp4NDF5WDZoT3h6OTVJSWdBTGxvVGcwTkZqNzN6TjBwQTFXQnF5eHVUeFlsOFd4cUs1YnhicFBiVExlTUcvMkxoNDlBc2NDYjlLNWRHNys0OGZWYzYrZzh4UGUwMnJtN2Z2b0ZLRmNoKzFqOHpNV3V1QjRlS3h4YmRwMjA2dGVYT3grZkpWTElhUG5ReWZYRG5SdkVrakxGdjVLd0NnWDgrdWNIUjB3UC9adS9NNEcrditqK1B2czh5TTJXZHNNMk9NTFdRZFM5bWlXM1BKSHNRQUFDQUFTVVJCVkJIUjNXNUxkWmNsVWZ4dWtrbWtTWVFzU1lnUTA2STlLZ2toclNxVXBCQXAzR01ac3hpR1djLzIrMk9hWTQ1WnpOaXVZVjdQeDZOSHpYV3U2enJmTStmYlhPZGM3Ky8zOHoyV2VseTkvelBJNC9qOGE1eThNR1c4bWpWdFhLcjJYZ25LVWwvdzhySnF5ZnhaQ2d3TThBZ09GOFV0MWMrL2JGZHE2bkUxYkZCZkdSa1plaTcyU1huL004dlM0WEFxTXpOTEZmNzUyY3ZMcWxxMWF1aWhmdmZwWUw1eWo5VWl3alIvMFd0S09KcWt4YSsvclRuekZ5c2pNOVA5K0pHRW83bm44ZlVzU1luelU1YjZtQ1N0K2ZoZGJmOTlwMEpEZ3JYMzcvMmFORzJXbHIrOVJILzl2VjkxcjhvdFYvRDhDM01VRVY2MVJPYzcwenV2dmFMS2xTb3FJeU5UR1ptWjZqZDR1SDdkdmtOLy9iMWYxN1VwV0YrOFBEbnd2M2ozckJOSmV1QyszdnJ2cUtmY3M2am16cHdzaThXaWwrWXRVb1A2ZFhWVjdWcUZuc2RtcytuOU54WXFKQ1JZOHhhOXBuYXRyOVUxTGFMMThhZXJsWk5qVSs4ZXQ3djNYYjVpbFZ3dWwvejhqQTJwVW82bEt2N2dJZmZQRG9kRFhsNWU1YmI4MzVsY0xsZXBTdi9sbDNyOGhMWnQzNkdBQUg4OU1XNmluaG43K0RrSHpaSzA2dk12ZENRaFVaUEhQK1d4ZmRiTGk1U2NrcUpGTDg4c1VMbzR2N3diWXV0WGZsRHM4N3oxN2pMRkxYMjMzQTZVdVZTMmJ0MnF0V3ZYcWtPSERtcmF0S2w3ZTBCQWdMcDM3NjZQUHZwSUgzendnWHIzN2wzbzhZc1hML2I0T1QwOVhSTW5UbFN6WnMzVXQyL2ZVclZsMWFwVmlveU1kSStBejg3T0xyQnVTRkhySDU0NmRVb3pac3hRV0ZpWU9uZnU3RjU0L2Y3Nzc1ZVhsNWRPbkRqaFhzTXFUOTdvZkVrYVBYcDB1YjVSV1ZiNmdjdmxLdlVhVldkYmIyL1BuajJLaUlodzk1a3oyeW9WSEFGZjNsU29VTUZkdWxHUzFxOWZyOFRFUlBYdjMxLzc5dTNUNjYrL3J2YnQyNnRSbzBaNitPR0hQVXBiMWE1ZFcwT0dEQ2wwNWtybnpwMHYrbXlWTTBPcWxKUVVQZjMwMDhyODV6dU1qNCtQbkU2bk1qSXlWSzllUFRWdTNGaisvdjVhc21TSkVoSVNWS2RPSGIzNTVwc2FNMmFNVnF4WW9UMTc5aWdtSnVhS0RTNU5KcFBHalJzbi8zd2x4UE0wYmRwVXMyYk4wczZkTzdWKy9YcjE3dDFicTFhdDBzcVZLM1h6elRkcndZSUZGKzJtKzU0OWV3b05FdXgydStyVnE2ZjY5ZXU3MTVxNzZxcXJOSGp3NEVKRHFKU1VGTDMvL3Z1NjZhYWIzRE52aXRLalJ3L3QyN2RQOCtmUDEvang0OTFyR3VMaVNrOVAxK0hEaDFXdlhqMDFhTkJBbFN0WDFycDE2OVNzV2JNaXc4cWNuQnlQbjk5ODgwMWxaR1NvUW9VSzJyUnBrd0lEQTNYUFBmZG8rZkxsV3JkdW5hcFdyYXJBSWo3ckhqOStYRWVPSENtdy90bU9IVHRVbzBhTkVyMkcvTE5QcGR4K2QvandZZDExMTEzdXg2ZytjbUh4YlFEbDFxRCs5NnZmL1gxa3RWZ0tsTkQ2WTg5ZXhVNmNxcG5QUDZ2cWtaNWxDczYyQUc5R1JxYkdQak5KbVZsWjZuUkRCMG5TN2ovM2F2NmkxL1gwa3lOVnFXTEpMb3A1SDhRTEsvMVhVci90MktXazVCUmQwN3pwMlhjdXA4cHFQK2pkNHc3OXU1dG5EZWEzMzErdVZaK3ZMM1RkcXVEZzB4Zm40S0JBM1g1TFYxMS9YVnVQOGs1NW81U0RBZ01WOThvc0JRUUVhTk5QVzkybC8weVNzbk55RkZKTzE0WW9TMzNCWkRKNWxHaXoyV3g2ZVdHY2Z0ejhzMlpNSHE5aGo0L1Jvdy8zMDhMRmIycjg1Qmw2K3NtUjdqV0Vnb05POTRXSThEQzlORzFpb1IvdS85V2huUTRmT2FxV3padnFxanExVkMwaVhQK0xQNmpuWDVpajVKUmp5c2pNbFA5NWxGMUJRV1dwajBtUzNlN1FySmNYeW13eTY1NWVkMHFTTnY2d1dWTm16TmJDbDE5UVpFUzRkdXphcmV1dkszaERvaWhUWnN4Vy9LSGNVTFRmdy85VjlobGZOajVmLzZYQ3c2cnEycGJuTjdMMmN2Zlh2Z09xVmVQMGwvUkdEZXFyMHcwZDNLVXJMQmFMc25OeTlOVzMzMnZ3d01JWC9UNlJkbEpqbnBta1lZTUg2dGJ1WGJSNjdRWlZyeGFoYTFwRXEybVRoaHI2MkpQeThmRjJ6NUs1cmswcmpYaGluQTRlUEt6L2UyU2dZU09KWDNuMWRiMXlSaGg3WGR0V21qRHVDVVBhVTlZNG5jNGlTLy85dmYrQWZ0enlzNlRDWndSOHZISzFLbFVNMWJ3WG45ZW9zYzlxeEJOUDY4WG5KN2dmNzNIdmdCSzM0MFRhU1MxNTR4M2RmZnN0N3Jia2VlS3hZUm8wN0hHOXR2UTlqeEttWjhvclkxeFNWK3JOd3JKZ3o1NDlXckJnZ2FwWHI2Ny8vT2MvQlI2LzVaWmJ0SG56WnExZXZWb21rMGs5ZS9Zczl2M0l6TXpVekpremxaMmQ3Vjd2WmQrK2ZYcm5uWGYwNktPUEZydFlmWHg4dkg3NjZTY05HVExFL1J3SkNRbUtpQ2haV0IwUUVLQk9uVHJwbW11dThSamhuSGNUT3lBZ1FKTW5UNWEvdjcrMmI5L3VMdjBueVYwS3JMd3FTLzNBWnJPVmFvMnFVYU5HRlJ0VW5UeDVVZ3NXTE5DTk45Nm84SCtDZmhUVW9rVUx0V2pSUWdrSkNWcTFhcFUyYnR5bysrNjdUMWRmZmJYMjc5K3ZxbFdyNnYzMzM1ZVVPeE1sTEN6TUk5aktDNm55M291emhZZE9wN05VN2N2YnZ5VHJhVmFxVkVsMzNubW53c1BEVmIxNmRRVUZCV25Rb0VHNjZhYWJGQjBkclZPblRtbk9uRG5hczJlUEhuLzhjWVdFaENnMk5sYUxGeS9XenAwNzFiaHg0eXYrdWxOWVNDWGwvdi95NmFlZjZxdXZ2bEtYTGwzVXJWczNPUndPNWVUazZQUFBQMWR5Y3JJR0R4NWNJQngwT0J4NjU1MTM5TTQ3WjE4ZlY4b05uL0tYWmN2SnlkRnZ2LzNtL3Z1VDkzNy84Y2NmbWp0M3JycDI3YXBISG5sRVU2ZE8xY0dEQjlXdFc3ZEMzNk9jbkJ6Tm1UTkgvdjcrNnRHangxbmJZVGFiOWZERER5czJObFlmZmZTUkJnd28rZWNobEZ4eWNySisrQ0YzcmRyWFhudE5KMDZjME5WWFgrMmVwUnNSRWFIazVHUzFiOSsreUhOVXFsVEpYUXJ5OWRkZjE1WXRXelJtekJoTm16Wk4zYnAxMDlkZmY2MTkrL2JwN3J2dlZzT0dEWXY4LzlqbGN1bmRkOS8xS052bmNybVVrWkdoN2R1M2wzcUFUWjRQUC94UTN0N2UrdGUvL2xYa1B1Vmh4dWJGUkZDRmNxdTRoWnFEQWdQYy82NFlXdlFIN0RPZE9KR21zZU9ueU9GMGFONkx6NnR5cFlxU3BJcWhvVHA1NnBSR1BQRzBwaytLVlhqWTJVZW4yMnk1MC9JTEsvK1NuWjFUWU51Wk1yT3lOSHYrcXdvTkNWYTdjajV5dlRobHJSL3MyZnUzdkwyc0hsKzg4emovdVZtZGQ5TXF2OFRFWk5rZGRnVUhCYWx5cFlycS81L1RGOTR6djBCWXJSWjMrSm0vOUY5aHoxbWVsTFcra09mN1RUOXBVZHliOHExUVFYTmVtT3llaGVGbHRlcTVaOGJvNVFWTE5HRElDUFc0ODFiZC91K2JDN1N2cUE5SmpSdGVyWW14b3oyMlZhb1lxdmZlV0NpVHlhVDNsbjJpZ0lEQ3Y5emczSlMxUHZibXV4OG9PZm1ZNXM2Y29yLzI3WmNrdFcvWFdyVnIxZEM4QlhFYU9uaUFqaVFjVlhTVFJpVnVUNTNhTlZVOXNwcnV1dTBXVmFsY1VTRWh3UW9PQ2xKZ1FJRHU2UDJBWWtZTVZmWEk4ajF6SmpzN1c3disyS01IN3ZNY3JUNTIxSENQbjlldS8wcVMzR3ZUblduZGhxOWx0VnJWcVdNSDl6YkxQNE1UcnFwZFM4L0ZQcW5HLzVSbWUybmVJdFdwWFZOVG5uMUt3eDRmcThUa1pEMFgrNlFjRHFkY0xxZTdqRk5wT0oxT2QxbVkwaHo3MUJNalBGNlR3K0dRdzFHNkcxbFhvaTAvYjFPcmE1ckxka1pacHZ6aTR3L3AvV1VyZEZXZFdnWCt0aDg3bHFybEgzK21Sd2IxVTBoSXNDYU5INk1odzUvUWM5Tm02ZFp1TjBtU1hubHBtcnRjMDc0REIvVDBoS2x5Rm5LVDBXNTNhTnJNdWFwUXdVZjM5KzBwbTgybVk2bkhsWElzVlNrcHg1U1Vja3lSRWVINmFNVXFkZTNjc2NnWmZ5YVZyaytWNU1Za1N1K25uMzdTb2tXTDVPL3ZyK0hEaHhjNlN0NXF0V3I0OE9HYU5HbVNWcTFhcGYzNzk2dGZ2MzZGam5nK2VmS2tYbnp4UlRtZFRzWEd4cnBIcG9lRWhDZzlQVjJUSjA5V1RFeE1rYU9sMzNubkhZV0ZoYWxWcTl6dko4ZVBIOWZPblR1TExOT1daOU9tVFdyU3BJbjgvZjExOTkxM3U3ZWYrVG5YWXJHNFE2LzhwZi9LKzAyanN0WVBubnZ1T1FVR0JwWjRqYXA1OHdvTzFKTk9sN0o3OWRWWFpiVmExYVJKRXlVbkowdnluRWxYM3FXbHBXbkRoZzFLU1VuUi92MzdkZkRnUWRXdFcxZGp4b3hSM2JwMUplV1cxM3YwMFVlVmxwYW1yNzc2U3V2WHI5Y1BQL3lnd1lNSEZ3Z084d0tHc3cybXl0dXZwRGR1ODg1bnQ5dExWS1l6ZjlDWk43UEtaclBKNVhJcExpNU9odzRkMHBOUFB1a3UrVGRreUJETm5qMWIzdDdldXZQT084OTYvaXZObGkxYjlPMjMzMnJIamgwS0NnclNvNDgrcW11dnpTM2ZhN0ZZMUxkdlg5V3RXMWVMRmkzUzRzV0xOV1RJRVBleERvZERMcGRMdDk5K3U3djhXbEUyYnR5b2p6Lyt1RUNweWMyYk44dHV0N3RMUWU3ZnYxK1M5TVliYjZoSmt5WnEwS0NCQWdJQ05IYnNXTDMxMWx0YXRHaVJWcTVjcWRhdFd5czZPdG9kbW5wNWVlbldXMjlWVUZDUU93aExURXpVNGNPSHRYZnZYa2tGQjcrRWhJUm8xS2hSUmE3QmgzUHorKysvNjdQUFBwT1VHK0pVcUZCQkxWcTBVSk1tVGRTNGNXT0ZoWVVwS3l0THI3Lyt1bmJzMktGNjllcHB5WklsY3JsYzdzOEIrWGw3ZXlza0pFU3paODlXZkh5OEhuLzhjZmNNdlBEd2NNWEd4bXJod29XYU1XT0dXclZxSlY5Zlg5V3ZYNy9BM3hlbjArbWVBWHJreUJHTkhUdFdOcHROSzFldWxNbGtLdlM1aStOME92WGVlKy9weHg5LzFNTVBQNnpnNEtLLzErL2Z2MTlmZi8yMWJyMzExaUt2Z1NnYVFSVlFpTFIvRmprL2M4UjdjVGI5dEZXejVpNVUzVHExOWNSalEyVTJtM1VzOWJpeXM3T1ZsWld0Z1EvZXArZG56TlpqbzJNMVk4cDRSVVlVTXRJcjN4Y3RMeTlya2VzVDVZVUxPVG0yUWg5UE9KcWtDVk5tYU4vKy8rbnAwWTlSNy84Y0dkRVAvdS94c2ZMeDlwYkZhaWx3Z3ljN08xdVNORHltNEhva1RxZFROcnRkdmU2NlRmM3U3K1B4V041Q3hubm5zRmdzc2xnc1JZNDh5YkhaWkRHYnk4MUNzeVZ4cWZ2Q3NXT3ArdUxyNzdUMmk2OTArSENDK3ZTOFUvZjJ2cXZBZTJLMVdqUjg2Q0MxYjlkSzgxOTlYVysvdjF4TkdqVlFuNTUzcU0yMUxUMzJkZVNOVUhRV1BmTHgwT0VFWldWbDZkQ1JCRzNkdGwwOTdyaTF4SzhYNStkUzk3RWR1M2JybmZjLzBqTmpIMWVOcUVqdC9YdmZQMDl2MHFEKzk4dGlzZWl6TmV2azUrdXJGbWVabFp0L3RHeWZIbmNVdVovTmJsZDJUcll5czdLVWtKRDR6OWJ5ZDFQNm00MC9LanNuUnkyYk45VzdIM3dzTDIrdlFnY0tMUDlrcFNJandyVjY3UVpKdVRjSWFrWkY2dHFXemVWME92WEp5alc2b2NOMTdsSitWcXRGSjA2a3VZKy90bVZ6U2RKZmYrL1htblZmcW52WFRycXRlMWM5TnV4aGVmMFRUSDN4MWJlYVB1dmxZdHY3d1VlZjZvT1BDcFpteXJQczdTVWVNemtkcFJnTkxjbDlUU3FQRGg4NXF1ZGZtS3NxbFN0cC9PUVphbEMvcnVyV3FhWEVwQlFGQmdRb0lDQkFGVU5ERlROaXFKeE9wNW8zYTZySC8vdUlvcHMwMU42LzlpbXNhaFVGQmdiSTVYTHBoZG12cUVaVWRYWHYya21TRkZhMWlvWU1mRkFSNFZXVmxKd2lTYXBTcGJMN3ZVcEx5KzByWnk1TTczUTZGZlBVcy9wdHh5NzUrL3ZwM241RGRQTFU2YlZTQS96OVZTMGlURkZSa1VwSlRkWHNlYS9xcGVuUEZmcjZYTXE5M3BTMEdnQkIxWVYxNnRRcHZmdnV1OXE0Y2FNcVZxeW9tSmlZWXRka3FGS2xpa2FQSHEzcDA2ZHI1ODZkbWpWcmxwNTU1aG1QUUdQNzl1MTY3YlhYVkxObVRUMzAwRU15bTgwNmNlS0Vjbkp5bEoyZHJaNDllMnJod29XYU1tV0tubnp5U1ZXdDZqbEk0cHR2dnRHdVhiczBhTkFnbVV3bTJlMTJMVjY4V01IQndlNHlkQzZYeXlOOE9uWHFsREl6TS9YNjY2K3JVNmRPNnRtenA4YzU4My9PemNuSmtkbHNMdlp6cnMxbWs3a2NmYzR0aS8xQTBnV2I5ZlR0dDk5S2tpSWlJalJreUJENSt2b3FNVEgzTXdhbC8wNExDZ3BTVWxLUzB0UFQxYlp0VzBWSFJ4ZTVqa3RRVUpCdXYvMTIzWHp6emZyeXl5L2RRVVorZVFIRW1kZVE0dmJMUDdPbUtCMDZkRkNEQmczTzZYT0JqNCtQWW1KaVZMMTZkWmxNSmozeXlDT3kyV3dlWmJtaW82UDF6RFBQeUdLeGxIaU5taXRKWkdTa0VoSVNkTmRkZDZsTGx5NkZ2aWV0V3JXU3Y3OS9nZGxZWnJOWk1URXhDZzhQVjhXS0ZZdDlubmJ0MmlreU1ySkFTYlNjbkJ5MWF0WEtQV2dtTDVUdTJiT25icnp4OUhxc3ZyNitldWloaDlTMWExZXRXN2RPYTlhc1VjT0dEZDJQbTB5bUF2M1MyOXRiYytmT2xjdmxVcGN1WFFvTjQwdGE3ZzBsRnh3Y3JLU2tKSFhwMGtYTm16ZFgvZnIxM2RmWGpJd01mZm5sbDFxNWNxV3lzckkwZlBod05XblNSQXNXTE5DOGVmTjAxVlZYNmZycnIxZWJObTFVb1VJRnBhZW5hKzNhdFZxelpvMUNRa0kwZHV4WVJVYm1EckRPdTg2SGhJUW9KaVpHMzMzM25aWXZYNjVObXpiSjE5ZFhUWnMyMWFCQmc5elBuZjl2VTZWS2xUUjI3Rmh0Mzc1ZG4zLyt1ZTY4ODA2UC9sMWM0SjZXbHFadDI3YnA4ODgvMTlHalIvWGdndytxWGJ0Mkh2dmsvWDkwNk5BaFZhNWNXYi84OG91KytlWWJkZXpZa2FEcUhKU1BUMmRBQ2IyMzdCTzkrYzRIeXM3T2tkVnFWV2d4NVFyeU81cVlwSEhQUGkrWHk2V2s1QlRkMVRmM0E3REZZcEcvbjUvOC9YUC9xWHRWYlIySVA2aFJZOGJycGVuUGVheFBJVWwyOXdnaWg2eFdpd0tLbUtxOTk2OTllbW5lSWlVbHA3aERxend1bDB2ekZzVnB6OTYvOWNDOXZkWHgrdXNLUFlmZFpuYy9IendaMlE4Ky8rVGRvazZ2K1l0ZTA3SlBQdE95dHhlWCtFYk82ZEZ1dWYrZU5QMGxmZi9qbGdMNzVWK2pTcEppUmd6VnpUZmRVS0xudUpJWjFSZDhmSHkwY3RWYU5ZdHVyTW5qeDdyTCt1VnhPcHdlSDZpdWJkbGNyNzdjVEp1MmJOWHF0UnNLWFRNazc4TmFjVjhvMTZ6Ym9IYy96RjJzTkxKYWhPNjhyWHVKWGkvT25WRjlyRkdEK3BvWU8xclhOSS9Xa2pmZTBTL2JmNWZQUDEvb21qVnRyS1RrRkgzeTJScmQrSy8yN3UxUzd0K1VNOHU0WkdWbGw2ak5NNTkvVnRVaXd2WDBoS25hdHYxM1NWSlFVUGtxd1dTMzI3WDAzV1dxV2FPNjZsMVZSOE5HRmowNFFaSk9uY3JRRzIrOTd6NzJwazcvMHJVdG15czU1WmhxMXFpdWYvOHpVMGFTT25hNFRrdmYvVkJ2dk8yNUhwREpaTkpWdFd1cWI2KzdKRWszM1hpNlZFV3pwbzAxWWR3VHNsZ3RNcHRLUHRzZzc4YXd6V2FUL3hsclh1WDliWEk0SEI0M2d0MWxnb29KeTh1VFk2bkhOWFRrazZwM1ZSM05uVGxabVpsWld2dkZWOXJ3OVhkNjZ0bkpzdHM5UDZPZEdTaGFMQll0ZjN1SkpHbmhramUxYmZ2dm1qZHJxc2ZuZzd6citLWXRXeFhkcEZGdTJkRi9WSzVjU1E4OWVKK3FuRkY3MzJ3Mks2cDZOU1VscDZoQi9icXFXU05La2RYQ0ZWa3RYTlhDd3hYNHoreFBTZnBzelhxOU9IZUJ2dDM0bzY1djd6bmFYcEw3TmNTOU1xdlkzOFducTlacStZcFZzdHNkOHZZdTM3TmVMaVEvUHo5bFoyY3JLaXBLdzRjUEw5Rk4yWWlJQ01YR3htcisvUGw2NElFSFBHNzBwYVNrYU5hc1dYSzVYRXBOVGRXd1ljTWs1ZllaUHo4LytmcjZ5cy9QVHpWcjF0VGh3NGMxZGVwVWpSMDcxdU41cTFTcG9qWnQycWh0MjdidXRhWVNFeE0xYXRRb2o1dExlVGUzYTlhc3FjbVRjOWRuOVBMeUtsQXU2TXhaSGErODhvcCsrZVdYQXEvcnpKazFBd2NPVkljT0hRcnNkeVVxaS8yZ09BNkhvMVRsNHBvMWE2WnUzYnFwVjY5ZTdoSDFaODdpa0hMN3lzY2Y1MzdHTGE4TDNnOGFOT2pzTytYajQrT2pidDI2RmZsWVhGemNXYy9Sc1dOSGRlellzY1RQV2JWcTFVS0R6Wkl3bTgxcTFPaDBGUUNyMVZwb0lGMVVRRmNlVkt0V1RkT21UVHZyZnZsL2ozbE1KbE9oMnd0VDFQdllxVk1uM1hERERlNmZxMWV2cm1uVHBoVlpvckJHalJvYU9IQ2dIbnp3d2JNT0xnZ0pDZEZUVHoybHNMQ3dRbWRxNHVLSWlvclM5T25UQzl5ZnN0dnRtamx6cHY3NjZ5ODFhZEpFRHo3NG9IdE5weUZEaHFoT25UcGF2bnk1Tm0vZTdKNmh0M3IxYXExYXRVb2RPM1pVbno1OVBOYklzOXZ0N3IvdEpwTkoxMTkvdmRxMmJhdnZ2dnRPR3pac1VPdldyVDM2eUQzMzNPTmV1OHpiMjF0VnFsVFIzTGx6VmJ0MmJmMzczLzh1ME5ZenJ4c3VsMHN2dnZpaWZ2dnROMGxTNDhhTk5Yanc0RUxEenViTm0ydk5talVhTjI2Y2UxdkxsaTA5eXFhaTVBaXFnSHk2ZE9xb0UybHBpZ2dMVS9Qb0poNGpoSXNUVnJXS25uaHNtSUlDQTFTNVVrVUZCUVVxS0RDZzBCRXFmKzNicnpmZitkRGppMzZldkpKK09UazVzbHFMWHBDdlZzMGFPaEIvVUpVcWh1cmUzbmQ3UEdZeW1mVE1tTWUxYWN0V1hkZTI2T21zRHcvNGoyclZMTDhmMG9wamREOG9TdFkvTTZweWJEYVBHOGZGeWJ0SmxIZmhIZmpBdlJyVTczNVZxT0JUNkVnMWw4c2x1OTJ1d0lDU3QrdEtabFJmOFBmMzArTDVzenpXR011dlh0MDZNcHM5SHpPWlRHcmIraHExYlgxTm9jZEVWWS9VVTArTVVPWEtSZDhvdUxWN1YxMVZwNVpxUkVXcVRxMmFqR3kvQkl6cVl5YVR5VDNyTHVYWU1SMDdscXFCL2U1elA3NTEyMjh5bTgzcWZmZnBHVko1NjAyZFdYN1c3ckFYV2ZvcnZ5Yi9sS0c3dG1Vem5UeDFTcmQwN1Z6aTEzdWxzRnF0Nm5YWGJmTDF6ZjNpVmR6Z2hPSlVyVkpaejhVKzZiRnQ1UDhOMXNqL0cxeXE4NFNIVlNtdy90RDVDZ29LVlAyNmRmNFpkSFA2cTBaZVNlUGlTdHVWSnhWRFF6UnkyR0JkWGIrdVRDYVQvUHg4ZGVkdDNYWG5iZDFsdDl0MUpDRlJxY2VQS3lNalV6YWJUWTU4SWJISlpKS2ZyNi84L1hOdnhIUys0WG8xYkZCZk5XdFVML1M1MnJScXFUYXRQR2ZaVmd3TmNhOU5kNmIvUHZKUWlXYWJkT3R5bzB3bUZWbGkrdXI2VitudTIyL3hXR3UxTU0yam0raEUyc216UGg5S3gydzJhOENBQVRLYnpTV2F5WkFuSkNSRVk4YU1LYkM5VXFWS2V1aWhoK1R2NzYvUTBGQUZCZ2JLMzkrLzBKdis4Zkh4K3VTVFQ5eWo1dk0wYk5qUVBTbytJQ0JBTjk1NG8rcldyZXNlTVMxSjA2ZFBkNC9DSHpkdW5GSlNVdVJ5dVJRU0V1SngwMHJ5TEJNbVNUMTc5bFR2M3IzbDQrTlRhSmt4bDhzbGg4TlJybTVpbHNWK1VCU1h5NldhTldzV2VKK0xVN0ZpUmZYcDQxbE5vbHExYXJydHR0czh0cG5OWmdVRUJHakFnQUh1c21NQUxyMHovellYRlZMbFY5SVpzTFZyMXo2bk51SDhGSGJQd0dxMWFzQ0FBVXBLU2lyd045ZGtNdW5tbTI5VzY5YXQ1WEE0M0gyaVo4K2V1dTY2NndvdHozalhYWGNWQ0ltOHZMeDA0NDAzZXN6R3k5TzVjMmVQbjBOQ1F2VDAwMC9MYWkyNHpFYWJObTNjSVZyK050NSsrKzBLQ3d0VHg0NGRWYjE2NForeHBkeXlxUysvL0xLN1drRlIxMFNVak1sMXR0VVBnVExrdHA3L1VXWldsaVJweFFkdkZKaE5WSjdremJvcVN6SXlNM1Y3cjl4RjMzMHJWTkNuSDc1NVVaNm52UFlEbTgwbXU4TlI2R3lab2ppZFR2Mzh5M1kxYm5UMUpmczlYYXArSUpYZnZuQzV1SlI5NFdJcHozMHNLeXRiRlNxY3ZxbmxjcmwwTkRGWlFVRUJaZWIzd0hYbjhwTDNaZlJDaCtCY2Q1RG5Tcmp1NUM5TlZwSVpDK1daMCtsMHIzbFJtbkRqZkYySzk0aCtVUFpkcXZlb2YvLys5SUV5Nm1LK043enZaZGVWOE41d2pTbjdycVQzeUZTS0wzL1VWc0JscFhMbDA3VndEeHlJTjdBbHhpdHJJWlhrK1o3a2Y2OHV0UExhRDd5OHZFb1ZVa201STVaYVhkUDhrdDVJdTFUOTRNenpsNmUrY0xtNGxIM2hZaW5QZlN4L1NDWGxqaXdMRDZ0U3BtN01jOTI1dkJTMWJzejU0cnFEUEZmQ2RRY2xaemFiMWJScDAwc2FVZ0VBQU9EaUlLakNaYVZwNDlNTEtLNWU5NldCTFVGaDhyOG5UUnVYckg3eHVhQWZsRzJYcWgva25wKytVSlpkeXI1d3NkREh5amF1TzVDNDd1QzBLK0c2QXdBQUFKUkhCRlc0ckhUc2NKMzd2MWV2L2NLOUdEdU10MjM3NzFxOTlndjN6eDA3dEx0b3owVS9LTHN1WlQvSVBUOTlvYXk2MUgzaFlxR1BsVjFjZHlCeDNjRnBWOHAxQndBQUFDaVBTcllpSFZCR3RHemVWRTBiTjlSdk8zYko1WEpweW96WkdqUHF2Mm9lM2NUb3BwVnIyN2IvcmlrelppdHZ5YnZvSm8zVXNublRpL1o4OUlPeTZWTDNBNG0rVUZZWjBSY3VGdnBZMmNSMUJ4TFhIWngySlYxM0FPQk0rZGNxUWZuQit3Nmd2REc1OGo3TkE1ZUpnNGVPYU5qSU1UcVZuaTRwZDgyTTdsMDdxM3VYRzFXelpsU1pXanZqU3BhUm1ha0RCK0sxZXQyWFdyMzJDL2VOZ2NBQWY4MTVZWXFxUjBaYzFPZW5INVFOUnZjRGliNVFWcFNGdm5DeDBNZktCcVA3R1AyZ2JEQzZIMGowaGJLaUxQU0ZpK0ZLV2p6N1NuVXAzaVA2UWRuSGV3VGdjc1hmcjdMdlNucVBUS1ZZcEppZ0NwZWwzM2JzMHRNVHBycHZFS0JzQ0F6dzE0U25SM3VzMzNBeDBRL0twa3ZkRHlUNlFsbGxSRis0V09oalpSUFhIVWhjZDNEYWxYRGRZUVQ5NWVWU0JGVW8reTczbTRnQXloZXVNWmVYeS8wYVU1cWdpaldxY0ZscTJyaWg1czZjY2xsL0NiM1NORzNjVUhOZXVMVHZDZjJnN0RHaUgrUTlMMzJoYkRHcUwxd3M5TEd5aCtzT0pLNDdPTzFLdSs0QUFBQUE1UWt6cW5CWmM3bGMycnJ0TjMzOTNRLzZiY2RPSlNjZlUyWldsdEhOS2hkOEsxUlE1Y29WMWJSeEkzWHMwRTR0bXpkVktVTHlDNHArWUp5eTFBOGsrb0tSeWxwZnVGam9ZOFlwUzMyTWZtQ2NzdFFQSlBxQ2tjcGFYN2hRR09WOGVXRkdGYVRMZjdRN2dQS0ZhOHpsNVhLL3hsRDZEd0FBQUFBQUFBQUFYTkZpaGc5VjErNy9WcGR1dHhqZEZKeUIwbjhBQUFBQUFBQUFBT0NLeDF5Y3l4OUJGUUFBQUFBQUFBQUFBQXhCVUFVQUFBQUFBQUFBQUFCREVGUUJBQUFBQUFBQUFBREFFQVJWQUFBQUFBQUFBQUFBTUFSQkZRQUFBQUFBQUFBQUFBeEJVQVVBQUFBQUFBQUFBQUJERUZRQkFBQUFBQUFBQUFEQUVBUlZBQUFBQUFBQUFBQUFNQVJCRlFBQUFBQUFBQUFBQUF4QlVBVUFBQUFBQUFBQUFBQkRFRlFCQUFBQUFBQUFBQURBRUFSVkFBQUFBQUFBQUFBQU1BUkJGUUFBQUFBQUFBQUFBQXhCVUFVQUFBQUFBQUFBQUFCREVGUUJBQUFBQUFBQUFBREFFQVJWQUFBQUFBQUFBQUFBTUFSQkZRQUFBQUFBQUFBQUFBeEJVQVVBQUFBQUFBQUFBQUJERUZRQkFBQUFBQUFBQUFEQUVBUlZBQUFBQUFBQUFBQUFNQVJCRlFBQUFBQUFBQUFBQUF4QlVBVUFBQUFBQUFBQUFBQkRFRlFCQUFBQUFBQUFBQURBRUFSVkFBQUFBQUFBQUFBQU1BUkJGUUFBQUFBQUFBQUFBQXhCVUFVQUFBQUFBQUFBQUFCREVGUUJBQUFBQUFBQUFBREFFQVJWQUFBQUFBQUFBQUFBTUFSQkZRQUFBQUFBQUFBQUFBeEJVQVVBQUFBQUFBQUFBQUJERUZRQkFBQUFBQUFBQUFEQUVBUlZBQUFBQUFBQUFBQUFNQVJCRlFBQUFBQUFBQUFBQUF4QlVBVUFBQUFBQUFBQUFBQkRFRlFCQUFBQUFBQUFBQURBRUFSVkFBQUFBQUFBQUFBQU1BUkJGUUFBQUFBQUFBQUFBQXhCVUFVQUFBQUFBQUFBQUFCREVGUUJBQUFBQUFBQUFBREFFQVJWQUFBQUFBQUFBQUFBTUFSQkZRQUFBQUFBQUFBQUFBeEJVQVVBQUFBQUFBQUFBQUJERUZRQkFBQUFBQUFBQUFEQUVBUlZBQUFBQUFBQUFBQUFNQVJCRlFBQUFBQUFBQUFBQUF4QlVBVUFBQUFBQUFBQUFBQkRFRlFCQUFBQUFBQUFBQURBRUFSVkFBQUFBQUFBQUFBQU1BUkJGUUFBQUFBQUFBQUFBQXhCVUFVQUFBQUFBQUFBQUFCREVGUUJBQUFBQUFBQUFJRExrc2xrTXJvSk9FOG1sOHZsTXJvUkFBQUFBQUFBQUFBQXBiRmwwdytxYzFVOU1QSU9hd0FBSUFCSlJFRlVWYXBjMmVpbTRBeW1VaVNJQkZVQUFBQUFBQUFBQUFDNFlFb1RWRkg2RHdBQUFBQUFBQUFBQUlZZ3FBSUFBQUFBQUFBQUFJQWhDS29BQUFBQUFBQUFBQUJnQ0lJcUFBQUFBQUFBQUFBQUdNSnFkQU1BQUFBQUFBQUFBTURGMWI5L2Y2T2JnRktJaTRzenVnbVhERE9xQUFBQUFBQUFBQUFBWUFpQ0tnQUFBQUFBQUFBQUFCaUMwbjhBQUFBQUFBQUFBSlFqNWFtczNPV2t2SlpuWkVZVkFBQUFBQUFBQUFBQURFRlFCUUFBQUFBQUFBQUFBRU1RVkFFQUFBQUFBQUFBQU1BUUJGVUFBQUFBQUFBQUFBQXdCRUVWQUFBQUFBQUFBQUFBREVGUUJRQUFBQUFBQUFBQUFFTVFWQUVBQUFBQUFBQUFBTUFRQkZVQUFBQUFBQUFBQUFBd0JFRVZBQUFBQUFBQUFBQUFERUZRQlFBQUFBQUFBQUFBQUVNUVZBRUFBQUFBQUFBQUFNQVFCRlVBQUFBQUFBQUFBQUF3QkVFVkFBQUFBQUFBQUFBQURFRlFCUUFBQUFBQUFBQUF6bHRPVG80Kyt1Z2ovZnJycnhmc25DZFBudFNoUTRma2Nybk82enk3ZCsvV0J4OThVS3Bqa3BLU0ZCOGZYMkQ3K3ZYcmxaaVllRjd0d1drRVZRQUFBQUFBQUFBQTRMeVpUQ2F0V0xGQ08zZnV2R0RuL1BiYmJ6VnUzRGpsNU9RVXUxOW1acVlHRGh5b2ZmdjJGZnA0ZW5xNlZxMWFwYjE3OTViNHVaY3VYYXFGQ3hkNmhHUXBLU2w2NjYyM3RHM2J0aEtmQjhXekd0MEFBQUFBQUFBQUFBQncrZlB5OHBJa0JRUUVYUEJ6V3EzRnh4aytQajV5T3AzeTl2WjJiNHVQajVlWGw1Zk1ack1pSXlQVnZIbHpuVHAxU29tSmlYSTZuYkxaYklxTWpKVFpiUFk0eHR2Yld4YUxSWjA2ZGRLc1diTzBjZU5HTldqUVFKTDB6VGZmcUVxVkttclJvb1dTa3BKa3M5bms3Kyt2NE9EZ0MvYWF5eHVDS2dBQUFBQUFBQUFBY043T3R6eGZZZkpDcFB4aFVrbjNHejkrdkR1b3lyTjc5MjVKY2dkVmMrYk1rWitmbjhjeGVVR1Z5V1JTUUVDQTNudnZQV1ZrWk1ocXRicURzQWtUSnNqcGRNcHV0K3VXVzI3UkhYZmNjV0ZlY0RsRVVBVUFBQUFBQUFBQUFNNmJ6V2FUSkdWblo1ZG8vOHpNVENVbUpzcHF0UllaUkowOGVWS1NsSkNRSUpmTEpaZkxKYnZkTG9mRG9UcDE2aFI3L3NXTEYwdVMvdjc3YjQ5OWYvenhSMFZHUmlvcUtxclFZM0p5Y3VUbDVTV1R5ZVRlUG1MRUNQWHQyMWR0MnJSeGIzTTZuWEs1WExKWUxDVjZ2U2djUVJVQUFBQUFBQUFBQURodkowNmNrSFE2WERxYmZmdjJhZWJNbWNVR1ZYbWgxOFNKRStWME9pVkpEb2RETHBkTHI3NzZxbkp5Y3BTU2t1SXVEWmlhbXVxZUNSVVFFS0RmZi85ZEw3NzRvaVpObXFUdzhIQkowaWVmZktMbXpadXJUNTgraFQ3bjRNR0RKZVd1dVpVWFZqbWRUaTFZc0VBTEZ5NlVKSGRvMXFkUEgzWHIxcTFFcnhlRkk2Z0NBQUFBQUFBQUFBRG43ZkRodzVLay8vM3ZmeVhhdjFHalJucjExVmVMZkR3K1B0NWRZbS9ldkhtRjdwT1FrS0R4NDhlN2c2NFhYM3hSRG9kRDk5MTNuenAzN3F4R2pSb3BPRGhZYTlhc1ViOSsvUlFmSDYrVWxCUjE3OTY5eU9lZFAzKytPend6bTgxYXUzYXQxcTVkcXhrelpyajNjYmxjN3NBTTU0ZWdDZ0FBQUFBQUFBQUFuTGMvLy94VEZvdEYrL2Z2MTVFalJ4UVJFWEhPNThyTXpOVDgrZlBQR2dSRlJVVnA4ZUxGTXBsTTZ0Ky92eVpNbUtDSWlBaWxwYVhwd0lFRDh2THlVblIwdEs2OTlsb2RPWEpFNjlldlY2TkdqWlNlbnE2VEowL0tack9wZXZYcXNscXRTazFOVlU1T1RvRlNmcHMyYlZLalJvMlVuSnpzc1QxdlZwWE5abE5rWk9RNXY5YnlqcUFLQUFBQUFBQUFBQUNjdDE5Ly9WWE5temRYVWxLU1ZxOWVyUUVEQnB6VGVaeE9wMTU1NVJXZE9uVkt0OXh5aXo3OTlOTWk5ODIvamxSK08zYnMwR3V2dmVZT25UWnYzdXp4ZUY0cFFidmRycWxUcDZwU3BVcGF2bnk1Tm0vZUxMUFo3RDV2VGs2T1hDNlhqaHc1b3A5KytrbloyZG15V0N6dVVvTk9wMU0ybTgyOUhoWktqNkFLQUFBQUFBQUFBQUNjbDcvLy9sc0hEeDdVSFhmY29WT25UdW5OTjk5VTkrN2RTejJyeXVsMGF1SENoZHE5ZTdlZWVPSUpIVGh3NEp6YTA2NWRPN1ZyMTY1VXh3d2NPRkFEQnc1MC83eC8vMzVObno1ZER6endnTnEwYVNOSldyZHVuVFpzMktEUm8wY3JKQ1Rrbk5vR1R3UlZBQUFBQUFBQUFBRGd2Q3hidGt4VnFsUlJ5NVl0NVhRNnRXTEZDaTFkdWxTalJvMHFjdGJUbVhKeWN2VEtLNjlvNTg2ZEdqRmloT3JVcVhQT1FaVWtKU1ltYXZUbzBVVStIaHNicTlxMWF4Zlk3blE2OWNVWFgyalpzbVZxMXF5WldyUm80WDZzUTRjTzJySmxpNTU5OWxuZGQ5OTl1dWFhYTByOCtsQTRnaW9BQUFBQUFBQUFBSERPdnZ2dU8rM2N1Vk9QUHZxb3pHYXp6R2F6ZXZYcXBZVUxGMnJ0MnJXNitlYWJ6M3FPeE1SRXpaMDdWeWRPbk5EbzBhTUxEWkJLS2lrcFNZY09IVktOR2pVa1NaTW5UeTZ3ejlpeFkrWHQ3ZTJ4TFRVMVZWdTJiTkdHRFJ2a2NyazBmUGh3VFo4K1hWZGZmYlU2ZGVva1NUcDQ4S0QrL1BOUGRlN2NXWXNXTGRLSEgzNm9WcTFhS1RvNld2WHExVHZuTnBkbkJGVUFBQUFBQUFBQUFPQ2M3TnUzVDB1WExsV3JWcTNVcWxVcjkvWjI3ZHJwNTU5LzFudnZ2YWVnb0tBaXkvRFo3WGF0WDc5ZUgzLzhzU0lpSWhRYkc2dEtsU3FWdWgxMnUxMlN0R2pSSWgwNGNFRGR1M2RYclZxMUpLbkk4b05tczluOTM4ZVBIOWZ6eno4dnE5V3FidDI2cVVPSERzckl5SkRMNVZLREJnM2MrK1d0ZWRXMWExZmRldXV0V3JkdW5iNy8vbnRGUlVXVnVzM0lSVkFGQUFBQUFBQUFBQUJLYmZmdTNab3paNDdDd3NJODFuYktNM0RnUUNVbUptclJva1ZLU0VqUUhYZmM0UkVPN2QrL1g3Tm56OWJ4NDhmVnBVc1g5ZXJWUzFacjZXS0xZOGVPNmVPUFA5YldyVnRWc1dKRk5XM2FWSTg4OG9pcVZLbWlFeWRPU0pLU2s1UFBlcDZRa0JDTkh6OWV2cjYrN20xLy9QR0gvUDM5UFlLdS9PMFBDUWxScjE2OTFLdFhyMUsxR1o0SXFnQUFBQUFBQUFBQVFJblo3WGF0WExsU24zNzZxYUtpb2pScTFDajUrUGdVMk0vWDExY3hNVEY2OGNVWHRXTEZDdjM2NjYrNisrNjdGUjBkTFVtcVZhdVcycmR2WDJ6WnZOVFUxR0xiRWhvYXFyUzBOUFh0MjFmdDJyWHpDSktjVHFja0tTWW1wdEJqOHg3UDM5NzhyM0gxNnRWcTBhS0Z4eHBVTHBlcjBHTng3Z2lxQUFBQUFBQUFBQUJBaWJoY0xzMllNVU83ZCs5VzY5YXROV0RBZ0VKRHFqeUJnWUVhTTJhTVB2amdBNjFmdjE1YnQyNTFCMVdTMUtOSGowS2ZZODZjT1RweTVJaU9IajJxS2xXcUZIbCtrOG1rRVNOR0ZQcFlYcGdVRnhkWDRMSCsvZnZMWnJNVmVseGlZcUxpNHVLVW5KeXNZY09HRldoYi9uUGovQkZVQVFBQUFBQUFBQUNBRWpHWlRCbzBhSkQyN3Qyck5tM2FsT2dZTHk4djNYdnZ2ZXJZc2FQQ3dzSks5QnlOR2pXUzArbFUyN1p0MWI1OSszTnFxN2UzdHpwMzdsem9ZdzgvL0xBcVY2NWNZSHQyZHJibXo1OHZzOW1zcDU1NnFzQjZXWG5obHNQaE9LYzJvU0NUS3kvK0F3QUFBQUFBQUFBQVY2VCsvZnU3Lzd1d0dVWTRMVHM3Vzk3ZTNoNGwveTZGSytrOU1wWGlsOGVNS2dBQUFBQUFBQUFBZ0g4VVY4b1FGNTc1N0xzQUFBQUFBQUFBQUFBQUZ4NUJGUUFBQUFBQUFBQUFBQXhCVUFVQUFBQUFBQUFBQUFCREVGUUJBQUFBQUFBQUFBREFFRmFqR3dBQUFBQUFBQUFBQUM2ZC92MzdHOTBFd0kwWlZRQUFBQUFBQUFBQUFEQUVRUlVBQUFBQUFBQUFBQUFNWVhLNVhDNmpHd0VBQUFBQUFBQUFBRkFhTWNPSHFtdjNmNnRMdDF1TWJnck9ZREtaVENYZGx4bFZBQUFBQUFBQUFBRGdzc1Jjbk1zZlFSVUFBQUFBQUFBQUFBQU1RVkFGQUFBQUFBQUFBQUFBUXhCVUFRQUFBQUFBQUFBQXdCQUVWUUFBQUFBQUFBQUFBREFFUVJVQUFBQUFBQUFBQUFBTVFWQUZBQUFBQUFBQUFBQUFReEJVQVFBQUFBQUFBQUFBd0JBRVZRQUFBQUFBQUFBQUFEQUVRUlVBQUFBQUFBQUFBQUFNUVZBRkFBQUFBQUFBQUFBQVF4QlVBUUFBQUFBQUFBQUF3QkFFVlFBQUFBQUFBQUFBQURBRVFSVUFBQUFBQUFBQUFBQU1RVkFGQUFBQUFBQUFBQUFBUXhCVUFRQUFBQUFBQUFBQXdCQUVWUUFBQUFBQUFBQUFBREFFUVJVQUFBQUFBQUFBQUFBTVFWQUZBQUFBQUFBQUFBQUFReEJVQVFBQUFBQUFBQUFBd0JBRVZRQUFBQUFBQUFBQUFEQUVRUlVBQUFBQUFBQUFBQUFNUVZBRkFBQUFBQUFBQUFBQVF4QlVBUUFBQUFBQUFBQUF3QkFFVlFBQUFBQUFBQUFBQURBRVFSVUFBQUFBQUFBQUFBQU1RVkFGQUFBQUFBQUFBQUFBUXhCVUFRQUFBQUFBQUFBQXdCQUVWUUFBQUFBQUFBQUFBREFFUVJVQUFBQUFBQUFBQUFBTVFWQUZBQUFBQUFBQUFBQUFReEJVQVFBQUFBQUFBQUFBd0JBRVZRQUFBQUFBQUFBQUFEQUVRUlVBQUFBQUFBQUFBQUFNUVZBRkFBQUFBQUFBQUFBQVF4QlVBUUFBQUFBQUFBQUF3QkFFVlFBQUFBQUFBQUFBQURBRVFSVUFBQUFBQUFBQUFBQU1RVkFGQUFBQUFBQUFBQUFBUXhCVUFRQUFBQUFBQUFBQXdCQUVWUUFBQUFBQUFBQUFBREFFUVJVQUFBQUFBQUFBQUFBTVFWQUZBQUFBQUFBQUFBQUFReEJVQVFBQUFBQUFBQUFBd0JBRVZRQUFBQUFBQUFBQUFEQUVRUlVBQUFBQUFBQUFBQUFNUVZBRkFBQUFBQUFBQUFBQVF4QlVBUUFBQUFBQUFBQUF3QkFFVlFBQUFBQUFBQUFBQURBRVFSVUFBQUFBQUFBQUFBQU1RVkFGQUFBQUFBQUFBQUFBUXhCVUFRQUFBQUFBQUFDQXk1TEpaREs2Q1RoUEpwZkw1VEs2RVFBQUFBQUFBQUFBQUtXeFpkTVBxbk5WUFZXcVhObm9wdUFNcGxJa2lBUlZBQUFBQUFBQUFBQUF1R0JLRTFSUitnOEFBQUFBQUFBQUFBQ0dJS2dDQUFBQUFBQUFBQUNBSVFpcUFBQUFBQUFBQUFBQVlBaUNLZ0FBQUFBQUFBQUFBQmpDYW5RREFBQUFBQUFBQUFEQXhkVy9mMytqbTRCU2lJdUxNN29KbHd3enFnQUFBQUFBQUFBQUFHQUlnaW9BQUFBQUFBQUFBQUFZZ3RKL0FBQUFBQUFBQUFDVUkrV3ByTnpscEx5V1oyUkdGUUFBQUFBQUFBQUFBQXhCVUFVQUFBQUFBQUFBQUFCREVGUUJBQUFBQUFBQUFBREFFQVJWQUFBQUFBQUFBQUFBTUFSQkZRQUFBQUFBQUFBQUFBeEJVQVVBQUFBQUFBQUFBQUJERUZRQkFBQUFBQUFBQUFEQUVBUlZBQUFBQUFBQUFBQUFNQVJCRlFBQUFBQUFBQUFBQUF4QlVBVUFBQUFBQUFBQUFBQkRFRlFCQUFBQUFBQUFBQURBRUFSVkFBQUFBQUFBQUFBQU1BUkJGUUFBQUFBQUFBQUFBQXhCVUFVQUFBQUFBQUFBQUVyTmJyZnI1NTkvVm5wNmVxR1AvL3JycjFxNGNLRXlNakpLZmU3VTFGVFo3ZmJ6YmVKNVc3QmdnWDc0NFFlam0zRkZzeHJkQUFBQUFBQUFBQUFBY1BuSnpzN1dLNis4b252dXVVZWRPM2N1OEhoeWNySisrT0VIRFJnd29GVG5kYmxjbWo5L3ZqSXlNalIrL0hoWnJXZVBNdjd2Ly81UERvZkRZOXVFQ1JNa1NURXhNWVVlTTJIQ0JFVkZSUlY1enA5Kytray8vdmlqSWlNalM5RjZsQlpCRlFBQUFBQUFBQUFBS0RWL2YzL1ZxMWRQR3pkdUxEU29NcHR6aTdxVkpHaks3Nk9QUHRLK2Zmc2tTVHQzN2xSMGRQUlpqN0haYk9yVHA0K3FWNit1ckt3c3padzVVMWFyVlNhVFNaTDAzSFBQdWR1VG5wNnVTWk1teWMvUHI4anpuVHg1VW0rOTlaWWthZG15WlZxMmJGbWgrM1hyMWsxOSt2UXAxZXVESjRJcUFBQUFBQUFBQUFCd1RucjM3cTJRa0pBTGRyNHZ2L3hTcTFhdDB0Q2hRNVdhbXFwNTgrWnA1TWlScWwrL2ZySEhXU3dXVmE5ZVhmWHExWE9YR2pTWlRMSllMSktraUlnSWQxQ1ZrcElpS1Rkb0sweFdWcFptejU0dGs4a2txOVdxMjI2N1RUZmZmTFA3OGRUVVZFMmFORWxoWVdIcTBhUEhlYi9tOG82Z0NnQUFBQUFBQUFBQWxOaWZmLzRwWDE5ZldTd1crZmo0S0RNelU1bVptUW9ORFZXRkNoWE8rYnhyMXF6UnNtWExOSGp3WUxWbzBVSlM3c3ltR1RObTZNRUhIMVQ3OXUyTFBEWnY1bFJ4bkU2bk1qTXp0VzNiTnZuNitoYmExcVNrSk0yWk0wY25UcHpRMkxGajllZWZmMnJKa2lVS0R3OVg2OWF0bFphV3BybHo1OHJQejAvLy9lOS9TejFiREFYeEd3UUFBQUFBQUFBQUFDWDJ3Z3N2S0RzNzIyT2JyNit2cGs2ZDZwNnRaRGFibFphV0prazZjdVNJbkU2bjdIYTdRa0pDRkJ3YzdIRnNWbGFXbGk1ZHFxMWJ0MnJreUpGcTJMQ2grN0U3N3JoRHdjSEJpb3VMMHkrLy9LSjc3cmxIbFN0WEx0QW1rOG1rT1hQbXlHcTF5dVZ5RmRydTlQUjBqUjQ5Mm4zZXdzVEh4OHRpc1dqTW1ERUtDd3RUV0ZpWVVsTlR0V0RCQWgwNGNFQS8vdmlqUWtKQ0ZCTVRvNkNnb0JMK3hsQWNnaW9BQUFBQUFBQUFBRkJpczJmUGxwZVhsMHdtazNidDJxVnAwNmFwZCsvZUNnd00xSlFwVTNUczJER1p6V1k1SEE1SjBzU0pFK1Z5dWVSd09OU3JWeTkxNmRMRmZhNHRXN2JvdmZmZWs2K3ZyeDU0NEFFRkJ3ZnJ5SkVqSHM5WHIxNDlEUnc0VUo5OTlwbkdqQm1qOXUzYnEzUG56b3FLaW5MdjQzSzUxSzlmUDlXc1dWT1ptWm1LalkwdDBPN0F3RUJObWpSSndjSEI3aktBWjJyWnNxVmF0bXpwY2Q2NmRlc3FORFJVcTFhdGtyKy92N3VkdURBSXFnQUFBQUFBQUFBQVFJbDVlM3RMa25KeWN2VEdHMjhvT2pwYU45eHdneVJwOHVUSjd2MisvUEpMdmZIR0c1bzNiMTZCYzV3OGVWTFRwMC9Yd1lNSDFhbFRKL1h1M1Z0RGh3NlZ0N2UzUjRqa2NybmtkRG9WRVJHaFo1OTlWbDk4OFlWV3JseXB2WHYzNnVtbm41YVBqNCtrM0xKK2xTdFhWdVhLbGQxclZPVTNjT0RBQXR2cTFxMnJwNTU2eXYyejNXNVhlbnE2RWhNVGRmRGdRZTNldlZ1N2R1MVNSa2FHV3JWcXBWYXRXdW43NzcvWGhBa1RGQjRlcmpwMTZpZzhQRnlob2FIeTkvZFgzYnAxaTF6M0NrVWpxQUlBQUFBQUFBQUFBS1gyNXB0dktpRWhRYjE3OTlhU0pVdDA3NzMzbG5pTnFzREFRUFhzMlZNQkFRR3FVNmVPSkduUm9rVm5QYTVyMTY2NjRZWWJsSjZlN2c2cEpNbG1zeFc3WGxUUG5qMjFZc1VLUGZQTU16S1pUSHI3N2JjTGxCQjgvZlhYOWQxMzMwbVNBZ0lDVks5ZVBmWG8wVVBYWEhPTnBreVpvc2pJU0EwZE9sVEhqeC9YMXExYnRXdlhMbjN4eFJkS1RVMVZSRVNFbm52dXVSSzlkbmdpcUFJQUFBQUFBQUFBQUNYbWNybjA3cnZ2YXVQR2plNXRtelp0VWtaR2hvWU5HMWJpODBSSFIrdlFvVU02ZXZTb3pHYXpUQ2JUV1ovWDZYVEs0WENvV3JWcTd1ME9oME4ydTEzanhvMHI4dGkyYmR2cXd3OC9WRlpXbHVyVXFhT2pSNCtxYmR1Mkh2djA2TkZEVFpzMlZkV3FWUlVWRlNXTHhTSXBkNmJWNGNPSDNTRmNTRWlJT25YcXBFNmRPa25LblZtV25aMWRaRGxCRkkrZ0NnQUFBQUFBQUFBQWxFaFdWcFplZnZsbDdkcTFTLzM2OVZOY1hKeHExYXFsdm4zNzZxMjMzdEwvL3ZjLzFhaFJvOFRuaTQyTmxkVnFsY2xrY2djOWRydTkwTmxSVHFkVExwZExGU3BVMEVzdnZlVGVucHFhS2trYVAzNjh2TDI5bFpXVnBRa1RKbmdjR3hvYXFqcDE2bWpMbGkzeTgvTlRVbEtTR2paczZMRlBTRWlJV3JkdXJmNzkreGZhMXFWTGwycnAwcVVlMjh4bXMxNTk5VlYzT1VTVUhrRVZBQUFBQUFBQUFBQW9rYnh5ZXlOR2pGQzlldlVVRnhjblNlcllzYVBxMXEycjZ0V3JsK3A4aXhjdjl2ZzVQVDFkRXlkT1ZMTm16ZFMzYjk4U25lUG8wYVB5OGZGUnpabzFKYW5RTmFva3FVT0hEbHEyYkpsN1ZsWEZpaFVMM1cvcTFLbnk4L09UeFdLUjJXeldwNTkrcW5YcjFtbmF0R2tlcFEwLytPQURiZG15NWF3endWQTg1cUVCQUFBQUFBQUFBSUFTTVpsTUdqbHlwSm8wYVZKZ2UybERxak5sWm1acTVzeVp5czdPZHBmbDI3ZHZueVpQbnF6ang0OFhlZHorL2ZzVkVSRngxdk8zYjk5ZTN0N2UrdXFycjlTeFk4Y2k5NnRhdGFvQ0FnTGs2K3VydExRMGJkaXdRZGRkZDUyQ2c0UGw0K1BqL2ljek0xT0JnWUdsZjZId1FGQUZBQUFBQUFBQUFBQktyS2daUkRrNU9YSTZuY1VlNjNBNDVIQTRDbXcvZWZLa3BrK2ZMb2ZEb2RqWVdOV3VYVnRTYmptKzlQUjBUWjQ4V1VsSlNZV2U4OWRmZjFXdFdyWGNQN3RjcmtMM2M3bGM4dlB6a3lUOTlkZGZSZTZYSno0K1h0T25UNWZGWXRHZGQ5NVo0UEcwdERRRkJ3Y1hldzZjSGFYL0FBQUFBQUFBQUFEQWVYdm1tV2VVa0pCUVlQdVphejdkZi8vOTZ0eTVzL3ZuN2R1MzY3WFhYbFBObWpYMTBFTVB5V3cyNjhTSkU4ckp5VkYyZHJaNjl1eXBoUXNYYXNxVUtYcnl5U2RWdFdwVjk3RUhEeDdVbjMvK3FhNWR1MHJLRGFEMjc5OHZTZkwyOXBiTlpwTWsyV3cyelowN1Z5ZE9uTkRnd1lNVkZ4ZW5VNmRPNmNFSEgxUlFVSkQ3ZkhhN1hYdjI3TkczMzM2cnpaczNLemc0V0k4OTlwZzdrTnE3ZDY4U0VoS1VtcHFxUC83NFE5ZGZmLzJGK2VXVll3UlZBQUFBQUFBQUFBQ2cxUEptVCtYOU95WW1SaGFMUlJhTHBjaGo3SGE3ZTUwclNVcEpTZEdzV2JQa2NybVVtcHFxWWNPR1NaTE1aclA4L1B6azYrc3JQejgvMWF4WlU0Y1BIOWJVcVZNMWR1eFlWYXBVeVgxOGFHaW9vcU9qSlVuZmZmZWR2dnJxS3pWczJGQyt2cjdLek15VUpMMzk5dHZhdDIrZlJvMGFwVnExYWlra0pFUno1ODdWdG0zYjlLOS8vVXVTbEpxYXF0allXSjA2ZFVwVnFsVFJ2ZmZlcSt1dnYxN2UzdDd1OW1abloydng0c1d5V3EyS2lvcFNseTVkTHRTdnM5d3l1YzQydHcwQUFBQUFBQUFBQUZ6VzhzOXFpb3VMdXlEblBIbnlwRWFPSEttSkV5Y3FQRHo4bk0vei9mZmZ5OS9mWDZHaG9Rb01ESlMvdjc5SE9KUW5QajVlbjN6eWlRWU5HdVFSZG1Wblo3dC9Ua3BLMHZIangxV3ZYajFKVW5wNnVqNy8vSE4xNk5CQk5wdE5rWkdSN3VQUzB0SThabE5KMGkrLy9LSUtGU3FvUVlNR2haWTRkRHFkU2sxTlZXaG9xTXptQzd1NjBzVjRqNHhpS3FvK1pHSDdFbFFCQUFBQUFBQUFBSEJsdTVKQ2tDdlZsZlFlbFNhb3VyQnhId0FBQUFBQUFBQUFBRkJDQkZVQUFBQUFBQUFBQUFBd0JFRVZBQUFBQUFBQUFBQUFERUZRQlFBQUFBQUFBQUFBQUVNUVZBRUFBQUFBQUFBQUFNQVFWcU1iQUFBQUFBQUFBQUFBTHAzKy9mc2IzUVRBalJsVkFBQUFBQUFBQUFBQU1BUkJGUUFBQUFBQUFBQUFBQXhoY3JsY0xxTWJBUUFBQUFBQUFBQUFVQm94dzRlcWEvZC9xMHUzVzR4dUNzNWdNcGxNSmQyWEdWVUFBQUFBQUFBQUFPQ3l4RnljeXg5QkZRQUFBQUFBQUFBQUFBeEJVQVVBQUFBQUFBQUFBQUJERUZRQkFBQUFBQUFBQUFEQUVBUlZBQUFBQUFBQUFBQUFNQVJCRlFBQUFBQUFBQUFBQUF4QlVBVUFBQUFBQUFBQUFBQkRFRlFCQUFBQUFBQUFBQURBRUFSVkFBQUErUC8yN2oxSXkvS3crL2p2MlYxMldTRENJZ29xREFMYWlJZFk4VkE4akVhakppWkFPaEpxVTBtY3JScGJYcG80MXRob1ZOQ2tkc1JrVEttU2FpUU1Ka29iU2pWTk5GRk0ybGpGb2t3VUN5UElGSWdJSzRpY1hBcnM2WG4vWUhoZVZ4WmMxT1IralovUFB6elBmYmllYTIvKy9NNTEzUUFBQUFDRkVLb0FBQUFBQUFBb2hGQUZBQUFBQUFCQUlZUXFBQUFBQUFBQUNpRlVBUUFBQUFBQVVBaWhDZ0FBQUFBQWdFSUlWUUFBQUFBQUFCUkNxQUlBQUFBQUFLQVFRaFVBQUFBQUFBQ0ZFS29BQUFBQUFBQW9oRkFGQUFBQUFBQkFJWVFxQUFBQUFBQUFDaUZVQVFBQUFBQUFVQWloQ2dBQUFBQUFnRUlJVlFBQUFBQUFBQlJDcUFJQUFBQUFBS0FRUWhVQUFBQUFBQUNGRUtvQUFBQUFBQUFvaEZBRkFBQUFBQUJBSVlRcUFBQUFBQUFBQ2lGVUFRQUFBQUFBVUFpaENnQUFBQUFBZ0VJSVZRQUFBQUFBQUJSQ3FBSUFBQUFBQUtBUVFoVUFBQUFBQUFDRkVLb0FBQUFBQUFBb2hGQUZBQUFBQUFCQUlZUXFBQUFBQUFBQUNpRlVBUUFBQUFBQVVBaWhDZ0FBQUFBQWdFSUlWUUFBQUFBQUFCUkNxQUlBQUFBQUFLQVFRaFVBQUFBQUFBQ0ZFS29BQUFBQUFBQW9oRkFGQUFBQUFBQkFJWVFxQUFBQUFBQUFDaUZVQVFBQUFBQUFVQWloQ2dBQUFBQUFnRUlJVlFBQUFBQUFBQlJDcUFJQUFBQUFBS0FRUWhVQUFBQUFBQUNGRUtvQUFBQUFBQUFvaEZBRkFBQUFBQUJBSVlRcUFBQUFBQURnQTZsVUtoVTlCZDZqVXJsY0xoYzlDUUFBQUFBQWdBUHgzTUpuTW56RTBUbDR3SUNpcDhMYmxBNmdJQXBWQUFBQUFBQUF2RzhPSkZUWitnOEFBQUFBQUlCQ0NGVUFBQUFBQUFBVVFxZ0NBQUFBQUFDZ0VFSVZBQUFBQUFBQWhhZ3BlZ0lBQUFBQUFNQnZWMk5qWTlGVDRBRE1taldyNkNuOHpsaFJCUUFBQUFBQVFDR0VLZ0FBQUFBQUFBcGg2ejhBQUFBQUFQZ1ErVEJ0Sy9kQjhtSGRudEdLS2dBQUFBQUFBQW9oVkFFQUFBQUFBRkFJb1FvQUFBQUFBSUJDQ0ZVQUFBQUFBQUFVUXFnQ0FBQUFBQUNnRUVJVkFBQUFBQUFBaFJDcUFBQUFBQUFBS0lSUUJRQUFBQUFBUUNHRUtnQUFBQUFBQUFvaFZBRUFBQUFBQUZBSW9Rb0FBQUFBQUlCQ0NGVUFBQUFBQUFBVVFxZ0NBQUFBQUFCK3I1WEw1YUtud0Q0SVZRQUFBQUFBd0h0U0xwZTdqRUVkSFIxWnRteFozbmpqalhjY1kvUG16WG5wcFpmMk9yNXMyYklzWGJvMEhSMGQ3M3ArYytiTXlkU3BVOVBVMUxUZjYxcGFXbkx2dmZkbThlTEZYWjdmc21WTEprMmFsT2VmZi81ZHo0WE9hb3FlQUFBQUFBQUE4TUd6YmR1MnJGeTVNaXRXck1paVJZdHkwVVVYNWVNZi8zaW5hOHJsY202Ly9mWk1uRGd4bi9qRUovWTczdE5QUDUyZi9PUW4rWnUvK1pzTUh6NjhjdnhIUC9wUjFxeFprMnV1dVNZalI0N2M2NzRubjN3eXMyYk42blJzL1BqeEdUTm1UT1g3SzYrOGt1Ym01Z3djT0hDL2M2aXFxc296enp5VEVTTkdkSG0rcHFZbU8zYnNTSFYxOVg3SG9mdUVLZ0FBQUFBQW9OdisrWi8vT1FzWExzem16WnVUSkVjZWVXVE9QUFBNSEhIRUVVbVNYLzNxVituVHAwOU9Qdm5rU3RDcHF0cDdnN2UydHJaczJMQWgxZFhWcWFxcXloLzkwUjlsMGFKRldiMTZkUTQ2NktBa3lmTGx5N05xMWFxTUh6OCtBd1lNeUlZTkc5TGUzcDdERGp1c01rNWRYVjJTNUk0NzdzaXlaY3N5YytiTWpCNDlPanQyN0VoZFhWM2EyOXV6Y3VYS2pCa3pwdE04T2pvNjB0cmFXcmsvU1pmejNieDVjKzY2NjY1Y2Q5MTFsZU9sVXVtOVAwaVNDRlVBQUFBQUFNQUJPTzIwMHpKNDhPQ01HREVpdDk1NmE4NCsrK3ljZSs2NWxmTWJObXpJZ3c4K3VOZktxTGZidUhGamJycnBwa3FvcXFxcVNybGN6ZzkrOElPOXJwMDNiMTdtelp1WEpLbXZyOCtNR1RNcTUvWkVvd0VEQm1UVHBrMFpQbng0Qmd3WWtNYkd4azVqUFBUUVEzbm9vWWM2SFJzK2ZIaHV1dW1tdmNaNnEzSzVuSlVyVjZhbXBpYnQ3ZTFkL2gzOSsvZnZNc2J4em9RcUFBQUFBQUNnMjRZTkc1Wmh3NGJ0OC96blB2ZTVORFUxWmZyMDZaazZkZW8rcnhzMGFGQm16cHlabFN0WFp2MzY5VG45OU5QVDFOU1VHMjY0b2JLVlgyTmpZMjY3N2JZTUdqUW9XN2R1elVNUFBaUng0OFoxR3VldGdXalpzbVU1NVpSVGtpVFRwazFMYlcxdHBrMmJscU9PT2lvVEprem9kRjk3ZTN2bHZWcmxjam50N2UycHFmbC8yYVNqb3lNZEhSMlY4ZC82Tzh1WEw4K1NKVXV5Wk1tU3JGdTNMdC83M3ZlRXFuZkpVd01BQUFBQUFMcWxYQzVuMWFwVldidDJiWnFhbWxJdWw3TnQyN1kwTlRWbDdkcTFTWGF2U3JyODhzc3plUERnN055NTh4M0hiRzV1enN5Wk03TjQ4ZUo5WGxNcWxmTEFBdzlrelpvMWFXaG82UEptZDJHQUFBQVhVa2xFUVZTYWxwYVdyRml4SW4vNGgzK1lKRG5ra0VPeVljT0d2UGJhYXhrelprdzJiOTZjWC8vNjErblZxMWY2OU9tVHZuMzdwbCsvZmttU05Xdlc1TW9ycjZ5c3dyci8vdnR6K2VXWFo4YU1HWlZWVm9zWEw4NzN2dmU5Sk1rdmYvbkxiTnk0c2ZKYjNsbjE3bGxSQlFBQUFBQUFkRXRiVzF0dXZmWFdUc2NlZnZqaFBQend3Nm12cjgrZGQ5NlpCUXNXNU54eno4MjExMTY3MzdGYVdscFNWVldWNDQ4L1BoZGZmSEdYMitydDhmcnJyMmZyMXExcGJHeE11VnhPUzB0TGFtdHJPMTJ6WXNXSzFOVFVaT0RBZ1pWai8vcXYvNW96empnamh4eHlTSjU0NG9rODhNQURPZXVzcy9ZYWY5Q2dRWms2ZFdwNjlPaVJyMy85Ni9uc1p6K2JrMDQ2S1N0V3JNakREeitjSlBudWQ3K2JrMDQ2S1VueWwzLzVsem5oaEJQUzFOU1VSeDk5MUR1cjNnT2hDZ0FBQUFBQTZKWWVQWHBreG93WnFhdXJ5L0xseXpOdDJyUjg4WXRmekJsbm5KRlNxWlJYWG5rbER6NzRZTmF1WFp0TEw3MTB2d0ZueXBRcGVlMjExN284OTliM1M5MXd3dzJWenpmZmZIUGw4OTEzMzUxZXZYcFZ2bi8wb3gvTm9FR0Q4c2dqajJUczJMSDU4WTkvbkpkZmZqbC8vdWQvbnVUL3JYcmE4eTZzdHJhMmxFcWwxTlRVcExhMk5rT0hEcTJNMWJkdjN3d1pNaVQzM250dkphRGRlZWVkU1pLRkN4ZDIrM254em9RcUFBQUFBQUNnMitycjY1TWtDeFlzU0pKczNibzFOOTEwVTY2ODhzb2NmZlRSbVR4NWNxWlBuNTRrbVRoeDRqN0h1Zjc2NjFOVlZYWEE3M2JxNk9oSVcxdGJaUjU3MU5UVTVOSkxMODIwYWROeTVwbG41cm5ubmt0SFIwZXV1KzY2VHRlOU5ZSmRmdm5sWGE2d1NuWUhyZXV2dno3dDdlMjUrdXFyMDZ0WHIvenYvLzd2QWMyVmR5WlVBUUFBQUFBQUIyVGJ0bTJWbFVWOSsvYk5Sei82MGR4NTU1MzUydGUrbGhOUFBER1hYSEpKbGk1ZG1yYTJ0c285NVhJNVc3WnNxYnhqNnFDRERrcVM3TnExSzIrKytXYTNmL3ZnZ3cvZTUwcXRvNDQ2S2cwTkRYbnFxYWR5NmFXWDVzMDMzMHovL3YzVHMyZlBMRnEwS0QvKzhZL3puZTk4SitWeU9lM3Q3WjFXWkhXbFQ1OCsyYnAxNno3UE56YzNIM0Jvb3pPaENnQUFBQUFBT0NBLys5blBjc1FSUjJUOSt2Vkprc3N1dXl5Yk5tMUt1VnhPa3B4Ly92a1pPWEprbm52dXVTVEpJNDg4a2gvOTZFZnAxNjlmL3U3di9xN1RXQXNYTHN5c1diTzYvZHYzM0hQUFh1K25lcXVERGpvbzY5YXR5N2h4NHpvZFg3RmlSWkxkWWUyOTJybHpaKzY2NjY0c1c3WXNSeDU1NUhzZTc4Tk1xQUlBQUFBQUFMcHR6Wm8xbVQ5L2ZpWk5tcFQ3N3JzdnllNXQ5ODQ3Nzd6ODhwZS96Q3V2dkpLMWE5ZW10YlUxZmZyMFNaSU1IVG8wWjU5OWRvWU1HYkxYZUQxNjlFaVNkNHhWQ3hjdXpELys0eittcHFicnRMRm16Wm84OHNnaitaLy8rWitjY3NvcGFXMXRUVTFOelQ1WFgrMVpWYld2N1FkWHJWcVZKVXVXNU95enorNTBUNUxVMWRXbGQrL2VPZjMwMHpObXpKajl6cHY5RTZvQUFBQUFBSUJ1MmJGalI3NzczZTltK1BEaEdUVnFWS2R6Yjd6eFJuN3ptOS9rdU9PT3k3aHg0M0xra1VlbW9hRWhqWTJOT2Y3NDQzUGlpU2QyT1daMWRYV1N6dStPMnA5OWJiVTNZTUNBckZxMUtoTW5Uc3doaHh5U0wzM3BTMTFlOS9iZnVmSEdHek5peElqczJyVXJpeGN2VHBMTW1UTW5yYTJ0T2U2NDR6cUZxcGFXbHNxL2U4Ylp0bTFidG0zYlZ0bktrQU1qVkFFQUFBQUFBTjJ5YytmT2RIUjA1SXRmL09KZTV5Njg4TUpjZU9HRkJ6em1uaFZQdDkxMjIzNnZlL0hGRi9OUC8vUlBleDN2Nk9oSWt0VFgxK2YyMjI5UHNqc2szWEhISFoxV1ZEMzk5Tk9aTzNkdXZ2T2Q3eVRadlRxcXJhMHRmZnYyemF1dnZwcGJicmtsYlcxdCtjaEhQcExSbzBmbjlOTlB6N0Jod3lydnFPcm82RWhEUThOZUs3OWVmUEhGM0gvLy9mbjYxNytlb1VPSEh2RGYvMkVuVkFFQUFBQUFBTjNTME5DUVcyKzlkYi92aUhxclBWdmxkZWVhUFZzQTdzdWVsVmZsY3JuVGRuN3Q3ZTE3WFZ0Ylc1c0JBd1owT2xaZlg1K2s2M2RVRFI0OE9DZWVlR0pPUGZYVW5Ienl5WjIyRit6VnExZEtwVklXTEZpUVk0NDVwdE45N2UzdGVmcnBwMU5iVzVzampqaGl2L09uYTBJVkFBQUFBQURRYlcrTlZCMGRIWlVWVFYzWkU2SDJkODJlYzEvOTZsZTc5ZnR2RDFXdHJhM2R1bS9QNzdTM3QxZWkxMXRObmp5NXkvdDY5T2lSODg0N0w5Ly8vdmU3REc5MWRYWDV3aGUrc005M1o3Ri9uaG9BQUFBQUFQQ3V0TGEyN2pjVTdUbTNhOWV1ZlY3VDF0YVdxcXFxekp3NWM3Ky85ZXl6eithZWUrNUphMnRyNnVycUtzZlBPT09NbkhMS0tlODQxNEVEQitic3M4L2VaNmphbjRrVEorYlAvdXpQOWxxOVZTcVZVbDFkM1NtY2NXQks1ZTZzdXdNQUFBQUFBRDZ3R2hzYks1L2YvbzRsL3YvdysvUi9WRHFBY2xmMTI1d0lBQUFBQUFBQTdJdFFCUUFBQUFBQVFDR0VLZ0FBQUFBQUFBb2hWQUVBQUFBQUFGQUlvUW9BQUFBQUFJQkMxQlE5QVFBQUFBQUE0SGVuc2JHeDZDbEFoUlZWQUFBQUFBQUFGRUtvQWdBQUFBQUFvQkNsY3JsY0xub1NBQUFBQUFBQUIrS3JYL2svdWZDaXorU0NUMzI2Nktud05xVlNxZFRkYTYyb0FnQUFBQUFBUHBDc3hmbmdFNm9BQUFBQUFBQW9oRkFGQUFBQUFBQkFJWVFxQUFBQUFBQUFDaUZVQVFBQUFBQUFVQWloQ2dBQUFBQUFnRUlJVlFBQUFBQUFBQlJDcUFJQUFBQUFBS0FRUWhVQUFBQUFBQUNGRUtvQUFBQUFBQUFvaEZBRkFBQUFBQUJBSVlRcUFBQUFBQUFBQ2lGVUFRQUFBQUFBVUFpaENnQUFBQUFBZ0VJSVZRQUFBQUFBQUJSQ3FBSUFBQUFBQUtBUVFoVUFBQUFBQUFDRkVLb0FBQUFBQUFBb2hGQUZBQUFBQUFCQUlZUXFBQUFBQUFBQUNpRlVBUUFBQUFBQVVBaWhDZ0FBQUFBQWdFSUlWUUFBQUFBQUFCUkNxQUlBQUFBQUFLQVFRaFVBQUFBQUFBQ0ZFS29BQUFBQUFBQW9oRkFGQUFBQUFBQkFJWVFxQUFBQUFBQUFDaUZVQVFBQUFBQUFVQWloQ2dBQUFBQUFnRUlJVlFBQUFBQUFBQlJDcUFJQUFBQUFBS0FRUWhVQUFBQUFBQUNGRUtvQUFBQUFBQUFvaEZBRkFBQUFBQUJBSVlRcUFBQUFBQUFBQ2lGVUFRQUFBQUFBVUFpaENnQUFBQUFBZ0VJSVZRQUFBQUFBQUJSQ3FBSUFBQUFBQUtBUVFoVUFBQUFBQUFDRkVLb0FBQUFBQUFBb2hGQUZBQUFBQUFCQUlZUXFBQUFBQUFBQUNpRlVBUUFBQUFBQVVBaWhDZ0FBQUFBQWdFSUlWUUFBQUFBQUFCUkNxQUlBQUFBQUFLQVFRaFVBQUFBQUFBQ0ZFS29BQUFBQUFBQW9oRkFGQUFBQUFBQkFJWVFxQUFBQUFBRGdBNmxVS2hVOUJkNmpVcmxjTGhjOUNRQUFBQUFBZ0FQeDNNSm5NbnpFMFRsNHdJQ2lwOExibEE2Z0lBcFZBQUFBQUFBQXZHOE9KRlRaK2c4QUFBQUFBSUJDQ0ZVQUFBQUFBQUFVUXFnQ0FBQUFBQUNnRUVJVkFBQUFBQUFBaGFncGVnSUFBQUFBQU1EdlJtTmpZOUZUWUQ5bXpacFY5QlIrNTRRcUFBQUFBQUQ0RVBrd3hwQVBnZzlyUkxUMUh3QUFBQUFBQUlVUXFnQUFBQUFBQUNpRVVBVUFBQUFBQUVBaGhDb0FBQUFBQUFBS0lWUUJBQUFBQUFCUUNLRUtBQUFBQUFDQVFnaFZBQUFBQUFBQUZFS29BZ0FBQUFBQW9CQkNGUUFBQUFBQUFJVVFxZ0FBQUFBQUFDaUVVQVVBQUFBQUFFQWhoQ29BQUFBQUFBQUtJVlFCQUFBQUFBQlFDS0VLQUFBQUFBRG9sdmIyOXJTMXRYVjVycTJ0TFN0V3JNanMyYk03SGIvcnJydnk4NS8vL0QzL2RtdHJhMWF1WEpseXVYeEE5KzNZc1NPTEZpM0tybDI3dW4zUHl5Ky9uRzNidGxXK2QzUjBITkJ2MG4wMVJVOEFBQUFBQUFENFlIaisrZWR6OTkxMzcvUDhwei85NlR6MTFGTTU0WVFUTW1yVXFMUzB0R1R4NHNVWk9uUm9sOWZ2MnJVckhSMGRhVzl2VDJ0cmEzYnQycFdkTzNlbXViazVXN2R1emV1dnY1Nk5HemRtN2RxMVdiTm1UZHJiMnpObXpKaU1Iejkrdi9Oc2FtcktrMDgrbVZHalJxVnYzNzY1Kys2N00yWEtsUFR0MnplYk5tM0tpQkVqOW52LzdObXpVMTFkblZ0dXVTV1BQZlpZbGl4WmttdXV1U1pWVmRiL3ZOK0VLZ0FBQUFBQW9GdU9PKzY0VEo4K1BWLys4cGN6ZGVyVURCbzBLSys5OWxxbVRwMmF1KysrTzlYVjFkbTVjMmZtenAyYmswNDZLUys4OEVKNjlPaVJDeTY0b012eFpzMmFsWVVMRjFhK1YxVlZwYnE2T3UzdDdSazVjbVFhR2hyU3YzLy9qQmd4SXYzNjlVdnYzcjFUWDErZmNybWNVcW1VSk5teVpVdldyVnVYcHFhbXJGNjlPaSsvL0hJMmJOaVF2bjM3cHFxcUt1ZWRkMTZTM1N1eWZ2clRuK2FwcDU3S3BFbVRjdUtKSjNZNXA3VnIxMmJkdW5XNTVwcHJVaXFWTW5qdzRNeWRPemR6NTg3TkpaZGNrazJiTm1YSGpoMmRvdFdBQVFQU28wZVA5K3N4ZjZnSVZRQUFBQUFBUUxmVTE5ZFhQdGZXMXFhdXJpNjF0YlZKa2w2OWVtWG56cDM1NUNjL21YUE9PU2VsVWluUFBQTk16ai8vL05UVzFtYkhqaDJkN2srU2lSTW5adno0OGFtdnIwL1BuajFUVTFPVEdUTm1aTkdpUlRucnJMTXlldlRvSkx1M0hLeXVydTV5VG12WHJzMjN2LzN0SEhiWVlSazhlSEEyYk5pUVNaTW01ZFJUVDAyeU8yUWx1N2Z2dS9UU1M3Tmp4NDVNbno0OWYvRVhmMUc1NXExKzhZdGZaTVNJRVRuaGhCT1NKTWNmZjN6R2pSdVgrZlBuNTFPZitsUisvdk9mWi83OCtaM3VtVHAxNmo1WGpiRi9RaFVBQUFBQUFIREFObS9lbkI0OWVtVHo1czJWWTFkZmZmVmU3NEo2NFlVWDhwT2YvQ1RKN2hWVWI5V25UNS8wNmRNbnllNlFOSHYyN0N4ZnZqelhYbnR0amozMjJDVEppaFVyY3M4OTkrU29vNDdLeElrVEs5ZnZjZXl4eDJiR2pCbnAyYk5ubXB1YjgreXp6NlozNzk2VjgzdFdQcFhMNVZSVlZlV0tLNjVJa2h4eXlDRjcvVTF2dlBGRy92TS8velBqeG8xTGtxeGF0U3FMRmkzS1JSZGRsSFBPT1NkOSsvYk4rUEhqTTJIQ2hOVFUxR1RObWpXWk1tV0sxVlR2Z1ZBRkFBQUFBQUFjc0R2dXVHT3ZZN2ZlZW10NjllcVZIajE2NUpwcnJzbkZGMStjczg0NksyMXRiV2x1YnU1eW5DMWJ0bVRwMHFWNTdMSEhVbFZWbGV1dXV5NE5EUTFwYm03T3ozNzJzenorK09NNTlkUlQ4K2xQZjNxdlNKVWs2OWF0UzVLVVNxWHMyTEVqU2JKcDA2WTBOVFVsU2JadjM1NWtkNFRhYzJ6czJMSHA2T2pJcTYrK21zR0RCMWZHbWpkdlh0cmEyaXJmWDN2dHRUejY2S081NktLTDBxOWZ2eVJKWFYzZFhuUFlzdzBoQjA2b0FnQUFBQUFBRHRodHQ5Mld3dzQ3TEUxTlRibmhoaHVTSkljZWVtamxmSHQ3ZStycjYxTlhWNWU2dXJwT3E1emU2dFZYWDgxOTk5MVgrWDdqalRkV1BwOTAwa201NVpaYmN2amhoKzl6SHRPblQ4KzJiZHM2YlEzNDRJTVBWcjZYeStVa3ladzVjem9GcGZiMjluemtJeC9KN2JmZm5pUlp0bXhaL3V1Ly9xdlR1NmYyZkg3ck1kNWZRaFVBQUFBQUFQQythMmxwcWJ5L2FuOUdqaHlaYjN6akcrbmJ0MjgyYjk2Y24vNzBwOW00Y1dQKzVFLytKTWNjYzB6SzVYTG16Sm1UTjk5OE0xLzR3aGYyZXMvVm50Q1VKTTNOemZtcnYvcXJUSjQ4dWJKMVlGdGJXNjY4OHNyY2ZQUE5sWkMyZWZQbTlPM2J0eEtndG0vZm5wa3paK2EwMDA3TDBxVkwzNjlIUURjSVZRQUFBQUFBd0FGNy9mWFhPLzI3YmR1MmJOMjZOZFhWMVdscmEwdTVYRTV6YzNObHU3MjJ0cmIwNzkrLzA4cXFscGFXYk5pd0lTdFhyc3lpUll1eWZ2MzZYSHp4eFRudHROT1NKRHQzN3N5dVhidHk2cW1uNWdjLytFR21USm1TU1pNbTVjZ2pqK3oyUEd0cWFsSmZYNSt0VzdkV1F0V3NXYlB5NXB0djV2cnJyMDl0YlcxYVdsb3laTWlRL09tZi9tbHV1dW1tOStQeDBFMUNGUUFBQUFBQWNNRHV1ZWVlVkZWVnBhT2pJMG15Y09IQ3pKczNMelUxTlpWamMrYk1TVzF0YmNybGNscGJXM1A1NVpkWElsU1N2UHp5eS9uMnQ3OWQrZDdRMEpBSEhuZ2czLy8rOTlQUzBsSTVYbHRibTU0OWU2YXFxaXAvKzdkL200a1RKK2FjYzg3WmEwNTd0dmw3NFlVWDh2VFRUMmY3OXUyNSt1cXJNM0Rnd0t4ZnZ6NUhIMzEwVnF4WWtmLys3Ly9PSlpkY1VsbngxZERRa0M5LytjdnYvMFBpSFFsVkFBQUFBQURBQWJ2eHhoczd2YVBxZ2dzdXlBVVhYSkFrK2ZXdmY1MS8rSWQveUtoUm8zTFZWVmZ0YzR4amp6MDJWMTExVmZyMTY1ZmV2WHVucnE0dVBYcjB5T2JObS9PTmIzd2pYL3ZhMTNMMDBVZFh0dWpyNk9qSWZmZmRseDA3ZHFSY0xxZFVLdVhKSjUvTW1qVnJzbWJObXF4ZXZUcEpzbWpSb2h4enpERVpQWHAwa21UbzBLRlp1WEpsVGp2dHRNeWVQVHNqUjQ3TUp6LzV5ZC91QTZKYmhDb0FBQUFBQU9BOWUvNzU1ek53NE1BY2Z2amhXYlpzV1FZTkdwUVhYbmdoMjdkdjc3VGQzMXRWVlZWbDlPalIrWS8vK0k4TUd6YXNzalZmYTJ0cmtxU3VyaTVWVlZWWnZueDVmdk9iMytUQ0N5L01sNzcwcFU1alBQdnNzMW01Y21XT1BmYllqQnMzTG5QbnpzMFZWMXhSZVVkVmtoeC8vUEg1NFE5L21DMWJ0bVRMbGkzNTY3Lys2NVJLcGQvU2srQkFDRlVBQUFBQUFFQzN0TFcxWmYzNjlVbVN4eDU3TE51M2I4K3JyNzZhSkprM2IxNnV1dXFxdExhMlp1SENoUmszYmx5V0xsMmFoeDU2S0JNblR0em5tQXNYTHN6OTk5K2ZVMDQ1SlZkZGRWV3FxNnYzdXViRkYxL01vNDgrbXBkZWVpbFhYSEZGcC9EVjJOaVlob2FHVkZWVnBibTVPWFBuenQzci9vOTk3R1BadVhObmxpeFprbXV2dlRZTkRRM3Y5Vkh3UHFrcWVnSUFBQUFBQU1BSHc3Smx5M0xqalRjbVNWYXZYcDFERHowMG4vakVKNUlrMy96bU56Tmt5SkE4L3ZqajZlam95SmxubnBuUGZ2YXorZmQvLy9jc1dMQ2d5L0YrOWF0ZjVkNTc3ODI0Y2VNeWFkS2tMaU5Wa2t5WU1DR1RKMC9PU3krOWxLbFRwMmJ0MnJXVmN3Y2ZmSEJsYThDdWJOeTRNWC8vOTMrZlhidDJwYmEyTnYzNzkwK1N2UGJhYS9uRkwzNlJ0cmEyZC9Vc2VIOVlVUVVBQUFBQUFIVExNY2NjazRrVEoyYlVxRkdWVlVucjFxMnJuRzlxYXNxLy9kdS81WE9mKzF4Njl1eVpvVU9IWnV6WXNibnZ2dnV5YnQyNmZPWXpuMGw5ZlgyUzVGLys1Vi95NktPUDV2T2YvM3psM1ZaYnQyN054bzBiczN6NThpVHBGSzVPUHZua0RCZ3dJTi82MXJleVlNR0NUSmd3WWEvNWJkdTJMVWxTS3BXeWVmUG1QUEhFRTNuaWlTZHkrT0dIWjhxVUtibjMzbnN6YmRxMGZPVXJYOG5xMWF2end4LytNTU9HRGN2dzRjTXJZM1IwZEhUN2VZaGM3NTFRQlFBQUFBQUFkRXROVFUxbEJkVWVlOTRudFg3OSt0eDU1NTBaT25Sb3pqLy8vTXI1UC83alA4N1dyVnZ6eUNPUFpQdjI3Ym5zc3N1U0pCZGRkRkgrNEEvK0lCLzcyTWNxMTI3YnRpM2YvT1kza3lTSEhYWllCZzBhMU9tM2hnNGRtcWxUcDFaV1JlM3h4aHR2Wk1hTUdXbHFha3BOVFUwR0RScVV4eDkvUFBQbno4K1lNV015ZHV6WVZGZFg1NnRmL1dxKzlhMXY1ZWFiYjA2UEhqMHlaTWlRVHBFcTJSMnEydHZiSzUrN3NuNzkrc3llUFRzYk5teElzdnRkV3J3N1FoVUFBQUFBQVBDdU5UYzNwNmFtSnJXMXRSazJiRmcrLy9uUHAxUXFkYnJtc3NzdXk2R0hIcHFQZi96amxXTzllL2Z1RkttU1pNaVFJWms4ZVhLT09PS0l2U0xWSGdjZmZIQ1h4d1lQSHB5ampqb3FaNTExVmhvYUdqSmh3b1NjZSs2NU9mVFFReXZYTlRRMFpNcVVLWmsvZjM1V3IxNmRjZVBHN1RWV1MwdExaYVZVcVZSS256NTk5dnA3Qmc0Y21MYTJ0aHgrK09FWk8zYnNYdUdNN2l1VnkrVnkwWk1BQUFBQUFBQisreG9iR3pOcjFxeWlwMEVYZnAvK2IwcHZMM3Y3c2UrM2l3RUFBQUFBQU1CdmtWQUZBQUFBQUFCQUlZUXFBQUFBQUFBQUNpRlVBUUFBQUFBQVVBaWhDZ0FBQUFBQWdFTFVGRDBCQUFBQUFBRGdkNmV4c2JIb0tVQkZxVnd1bDR1ZUJBQUFBQUFBQUw4ZlNxVlNxYnZYMnZvUEFBQUFBQUNBUWdoVkFBQUFBQUFBRkVLb0FnQUFBQUFBb0JCQ0ZRQUFBQUFBQUlVUXFnQUFBQUFBQUNpRVVBVUFBQUFBQUVBaGhDb0FBQUFBQUFBS0lWUUJBQUFBQUFCUUNLRUtBQUFBQUFDQVFnaFZBQUFBQUFBQUZFS29BZ0FBQUFBQW9CQkNGUUFBQUFBQUFJVVFxZ0FBQUFBQUFDaUVVQVVBQUFBQUFFQWhoQ29BQUFBQUFBQUtJVlFCQUFBQUFBQlFDS0VLQUFBQUFBQ0FRZ2hWQUFBQUFBQUFGRUtvQWdBQUFBQUFvQkJDRlFBQUFBQUFBSVVRcWdBQUFBQUFBQ2lFVUFVQUFBQUFBRUFoaENvQUFBQUFBQUFLSVZRQkFBQUFBQUJRQ0tFS0FBQUFBQUNBUWdoVkFBQUFBQUFBRkVLb0FnQUFBQUFBb0JCQ0ZRQUFBQUFBQUlVUXFnQUFBQUFBQUNpRVVBVUFBQUFBQUVBaGhDb0FBQUFBQUFBS0lWUUJBQUFBQUFCUUNLRUtBQUFBQUFDQVFnaFZBQUFBQUFBQUZFS29BZ0FBQUFBQW9CQkNGUUFBQUFBQUFJVVFxZ0FBQUFBQUFDaUVVQVVBQUFBQUFFQWhoQ29BQUFBQUFBQUtJVlFCQUFBQUFBQlFDS0VLQUFBQUFBQ0FRZ2hWQUFBQUFBQUFGRUtvQWdBQUFBQUFBQUFBQUFBQUFBQUFBQUFBQUFBQUFBQUFBQUFBQUFBQUFBQUEzaGYvRnlGSEVIL1J3bWs1QUFBQUFFbEZUa1N1UW1DQyIsCgkiVGhlbWUiIDogIiIsCgkiVHlwZSIgOiAibWluZCIsCgkiVmVyc2lvbiIgOiAiNTMiCn0K"/>
    </extobj>
  </extobjs>
</s:customData>
</file>

<file path=customXml/itemProps15.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6402</Words>
  <Application>WPS 演示</Application>
  <PresentationFormat>宽屏</PresentationFormat>
  <Paragraphs>976</Paragraphs>
  <Slides>35</Slides>
  <Notes>9</Notes>
  <HiddenSlides>5</HiddenSlides>
  <MMClips>0</MMClips>
  <ScaleCrop>false</ScaleCrop>
  <HeadingPairs>
    <vt:vector size="6" baseType="variant">
      <vt:variant>
        <vt:lpstr>已用的字体</vt:lpstr>
      </vt:variant>
      <vt:variant>
        <vt:i4>34</vt:i4>
      </vt:variant>
      <vt:variant>
        <vt:lpstr>主题</vt:lpstr>
      </vt:variant>
      <vt:variant>
        <vt:i4>2</vt:i4>
      </vt:variant>
      <vt:variant>
        <vt:lpstr>幻灯片标题</vt:lpstr>
      </vt:variant>
      <vt:variant>
        <vt:i4>35</vt:i4>
      </vt:variant>
    </vt:vector>
  </HeadingPairs>
  <TitlesOfParts>
    <vt:vector size="71" baseType="lpstr">
      <vt:lpstr>Arial</vt:lpstr>
      <vt:lpstr>宋体</vt:lpstr>
      <vt:lpstr>Wingdings</vt:lpstr>
      <vt:lpstr>华文中宋</vt:lpstr>
      <vt:lpstr>Roboto Regular</vt:lpstr>
      <vt:lpstr>思源黑体 CN Regular</vt:lpstr>
      <vt:lpstr>阿里巴巴普惠体 B</vt:lpstr>
      <vt:lpstr>Alata</vt:lpstr>
      <vt:lpstr>等线</vt:lpstr>
      <vt:lpstr>思源黑体 CN Normal</vt:lpstr>
      <vt:lpstr>微软雅黑</vt:lpstr>
      <vt:lpstr>Arial Unicode MS</vt:lpstr>
      <vt:lpstr>等线 Light</vt:lpstr>
      <vt:lpstr>思源黑体 CN Bold</vt:lpstr>
      <vt:lpstr>华文行楷</vt:lpstr>
      <vt:lpstr>华文细黑</vt:lpstr>
      <vt:lpstr>华文宋体</vt:lpstr>
      <vt:lpstr>Roboto Regular</vt:lpstr>
      <vt:lpstr>庞门正道标题体</vt:lpstr>
      <vt:lpstr>思源宋体 CN Heavy</vt:lpstr>
      <vt:lpstr>Calibri</vt:lpstr>
      <vt:lpstr>思源黑体 CN Light</vt:lpstr>
      <vt:lpstr>华文新魏</vt:lpstr>
      <vt:lpstr>楷体</vt:lpstr>
      <vt:lpstr>思源黑体 CN Heavy</vt:lpstr>
      <vt:lpstr>微软雅黑 Light</vt:lpstr>
      <vt:lpstr>华文隶书</vt:lpstr>
      <vt:lpstr>思源黑体 CN Medium</vt:lpstr>
      <vt:lpstr>新宋体</vt:lpstr>
      <vt:lpstr>Roboto</vt:lpstr>
      <vt:lpstr>MS PGothic</vt:lpstr>
      <vt:lpstr>隶书</vt:lpstr>
      <vt:lpstr>思源黑体 CN ExtraLight</vt:lpstr>
      <vt:lpstr>方正魏碑简体</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大姜</cp:lastModifiedBy>
  <cp:revision>170</cp:revision>
  <dcterms:created xsi:type="dcterms:W3CDTF">2021-04-12T02:12:00Z</dcterms:created>
  <dcterms:modified xsi:type="dcterms:W3CDTF">2022-02-13T00:12:26Z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065039E954B9416F944C90F3223E57CA</vt:lpwstr>
  </property>
  <property fmtid="{D5CDD505-2E9C-101B-9397-08002B2CF9AE}" pid="3" name="KSOProductBuildVer">
    <vt:lpwstr>2052-11.1.0.11294</vt:lpwstr>
  </property>
</Properties>
</file>